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customXml/itemProps6.xml" ContentType="application/vnd.openxmlformats-officedocument.customXmlProperties+xml"/>
  <Override PartName="/customXml/itemProps7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5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6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7.xml" ContentType="application/vnd.openxmlformats-officedocument.theme+xml"/>
  <Override PartName="/ppt/slideLayouts/slideLayout74.xml" ContentType="application/vnd.openxmlformats-officedocument.presentationml.slideLayout+xml"/>
  <Override PartName="/ppt/theme/theme8.xml" ContentType="application/vnd.openxmlformats-officedocument.theme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9.xml" ContentType="application/vnd.openxmlformats-officedocument.theme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theme/theme10.xml" ContentType="application/vnd.openxmlformats-officedocument.theme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theme/theme11.xml" ContentType="application/vnd.openxmlformats-officedocument.theme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theme/theme12.xml" ContentType="application/vnd.openxmlformats-officedocument.theme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theme/theme13.xml" ContentType="application/vnd.openxmlformats-officedocument.theme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theme/theme14.xml" ContentType="application/vnd.openxmlformats-officedocument.theme+xml"/>
  <Override PartName="/ppt/theme/theme15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94789" r:id="rId8"/>
    <p:sldMasterId id="2147496904" r:id="rId9"/>
    <p:sldMasterId id="2147497312" r:id="rId10"/>
    <p:sldMasterId id="2147497385" r:id="rId11"/>
    <p:sldMasterId id="2147497423" r:id="rId12"/>
    <p:sldMasterId id="2147497978" r:id="rId13"/>
    <p:sldMasterId id="2147498220" r:id="rId14"/>
    <p:sldMasterId id="2147498316" r:id="rId15"/>
    <p:sldMasterId id="2147498318" r:id="rId16"/>
    <p:sldMasterId id="2147498376" r:id="rId17"/>
    <p:sldMasterId id="2147498401" r:id="rId18"/>
    <p:sldMasterId id="2147498413" r:id="rId19"/>
    <p:sldMasterId id="2147498425" r:id="rId20"/>
    <p:sldMasterId id="2147498437" r:id="rId21"/>
  </p:sldMasterIdLst>
  <p:notesMasterIdLst>
    <p:notesMasterId r:id="rId55"/>
  </p:notesMasterIdLst>
  <p:sldIdLst>
    <p:sldId id="331" r:id="rId22"/>
    <p:sldId id="330" r:id="rId23"/>
    <p:sldId id="259" r:id="rId24"/>
    <p:sldId id="3474" r:id="rId25"/>
    <p:sldId id="3476" r:id="rId26"/>
    <p:sldId id="261" r:id="rId27"/>
    <p:sldId id="3480" r:id="rId28"/>
    <p:sldId id="3470" r:id="rId29"/>
    <p:sldId id="265" r:id="rId30"/>
    <p:sldId id="262" r:id="rId31"/>
    <p:sldId id="3077" r:id="rId32"/>
    <p:sldId id="3712" r:id="rId33"/>
    <p:sldId id="3275" r:id="rId34"/>
    <p:sldId id="980" r:id="rId35"/>
    <p:sldId id="3237" r:id="rId36"/>
    <p:sldId id="257" r:id="rId37"/>
    <p:sldId id="3536" r:id="rId38"/>
    <p:sldId id="3722" r:id="rId39"/>
    <p:sldId id="3724" r:id="rId40"/>
    <p:sldId id="3726" r:id="rId41"/>
    <p:sldId id="3728" r:id="rId42"/>
    <p:sldId id="3714" r:id="rId43"/>
    <p:sldId id="3720" r:id="rId44"/>
    <p:sldId id="3718" r:id="rId45"/>
    <p:sldId id="256" r:id="rId46"/>
    <p:sldId id="372" r:id="rId47"/>
    <p:sldId id="3717" r:id="rId48"/>
    <p:sldId id="3716" r:id="rId49"/>
    <p:sldId id="3515" r:id="rId50"/>
    <p:sldId id="3695" r:id="rId51"/>
    <p:sldId id="2874" r:id="rId52"/>
    <p:sldId id="3484" r:id="rId53"/>
    <p:sldId id="3234" r:id="rId54"/>
  </p:sldIdLst>
  <p:sldSz cx="13004800" cy="9753600"/>
  <p:notesSz cx="6858000" cy="9144000"/>
  <p:embeddedFontLst>
    <p:embeddedFont>
      <p:font typeface="Algerian" panose="04020705040A02060702" pitchFamily="82" charset="0"/>
      <p:regular r:id="rId56"/>
    </p:embeddedFont>
    <p:embeddedFont>
      <p:font typeface="Arial Black" panose="020B0A04020102020204" pitchFamily="34" charset="0"/>
      <p:bold r:id="rId57"/>
    </p:embeddedFont>
    <p:embeddedFont>
      <p:font typeface="Arial Nova" panose="020B0504020202020204" pitchFamily="34" charset="0"/>
      <p:regular r:id="rId58"/>
      <p:bold r:id="rId59"/>
      <p:italic r:id="rId60"/>
      <p:boldItalic r:id="rId61"/>
    </p:embeddedFont>
    <p:embeddedFont>
      <p:font typeface="Avenir Next LT Pro" panose="020B0504020202020204" pitchFamily="34" charset="0"/>
      <p:regular r:id="rId62"/>
      <p:bold r:id="rId63"/>
    </p:embeddedFont>
    <p:embeddedFont>
      <p:font typeface="Bernard MT Condensed" panose="02050806060905020404" pitchFamily="18" charset="0"/>
      <p:regular r:id="rId64"/>
    </p:embeddedFont>
    <p:embeddedFont>
      <p:font typeface="Bookman Old Style" panose="02050604050505020204" pitchFamily="18" charset="0"/>
      <p:regular r:id="rId65"/>
      <p:bold r:id="rId66"/>
      <p:italic r:id="rId67"/>
      <p:boldItalic r:id="rId68"/>
    </p:embeddedFont>
    <p:embeddedFont>
      <p:font typeface="Calisto MT" panose="02040603050505030304" pitchFamily="18" charset="0"/>
      <p:regular r:id="rId69"/>
      <p:bold r:id="rId70"/>
      <p:italic r:id="rId71"/>
      <p:boldItalic r:id="rId72"/>
    </p:embeddedFont>
    <p:embeddedFont>
      <p:font typeface="Consolas" panose="020B0609020204030204" pitchFamily="49" charset="0"/>
      <p:regular r:id="rId73"/>
      <p:bold r:id="rId74"/>
      <p:italic r:id="rId75"/>
      <p:boldItalic r:id="rId76"/>
    </p:embeddedFont>
    <p:embeddedFont>
      <p:font typeface="Franklin Gothic Heavy" panose="020B0903020102020204" pitchFamily="34" charset="0"/>
      <p:regular r:id="rId77"/>
      <p:italic r:id="rId78"/>
    </p:embeddedFont>
    <p:embeddedFont>
      <p:font typeface="Georgia" panose="02040502050405020303" pitchFamily="18" charset="0"/>
      <p:regular r:id="rId79"/>
      <p:bold r:id="rId80"/>
      <p:italic r:id="rId81"/>
      <p:boldItalic r:id="rId82"/>
    </p:embeddedFont>
    <p:embeddedFont>
      <p:font typeface="Georgia Pro Light" panose="02040302050405020303" pitchFamily="18" charset="0"/>
      <p:regular r:id="rId83"/>
    </p:embeddedFont>
    <p:embeddedFont>
      <p:font typeface="Georgia Pro Semibold" panose="02040702050405020303" pitchFamily="18" charset="0"/>
      <p:bold r:id="rId84"/>
      <p:boldItalic r:id="rId85"/>
    </p:embeddedFont>
    <p:embeddedFont>
      <p:font typeface="Gill Sans Nova" panose="020B0602020104020203" pitchFamily="34" charset="0"/>
      <p:regular r:id="rId86"/>
      <p:bold r:id="rId87"/>
      <p:italic r:id="rId88"/>
      <p:boldItalic r:id="rId89"/>
    </p:embeddedFont>
    <p:embeddedFont>
      <p:font typeface="Modern Love" panose="04090805081005020601" pitchFamily="82" charset="0"/>
      <p:regular r:id="rId90"/>
    </p:embeddedFont>
    <p:embeddedFont>
      <p:font typeface="Open sans" panose="020B0606030504020204" pitchFamily="34" charset="0"/>
      <p:regular r:id="rId91"/>
      <p:bold r:id="rId92"/>
    </p:embeddedFont>
    <p:embeddedFont>
      <p:font typeface="Posterama" panose="020B0504020200020000" pitchFamily="34" charset="0"/>
      <p:regular r:id="rId93"/>
    </p:embeddedFont>
    <p:embeddedFont>
      <p:font typeface="Rockwell" panose="02060603020205020403" pitchFamily="18" charset="0"/>
      <p:regular r:id="rId94"/>
      <p:bold r:id="rId95"/>
      <p:italic r:id="rId96"/>
      <p:boldItalic r:id="rId97"/>
    </p:embeddedFont>
    <p:embeddedFont>
      <p:font typeface="Segoe UI" panose="020B0502040204020203" pitchFamily="34" charset="0"/>
      <p:regular r:id="rId98"/>
      <p:bold r:id="rId99"/>
      <p:italic r:id="rId100"/>
      <p:boldItalic r:id="rId101"/>
    </p:embeddedFont>
    <p:embeddedFont>
      <p:font typeface="The Hand" panose="03070502030502020204" pitchFamily="66" charset="0"/>
      <p:regular r:id="rId102"/>
      <p:bold r:id="rId103"/>
    </p:embeddedFont>
    <p:embeddedFont>
      <p:font typeface="Wingdings 2" panose="05020102010507070707" pitchFamily="18" charset="2"/>
      <p:regular r:id="rId10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3072">
          <p15:clr>
            <a:srgbClr val="A4A3A4"/>
          </p15:clr>
        </p15:guide>
        <p15:guide id="2" pos="4096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EMMA JOHNSON" initials="" lastIdx="1" clrIdx="1"/>
  <p:cmAuthor id="1" name="rebecca lima" initials="rl" lastIdx="1" clrIdx="5">
    <p:extLst>
      <p:ext uri="{19B8F6BF-5375-455C-9EA6-DF929625EA0E}">
        <p15:presenceInfo xmlns:p15="http://schemas.microsoft.com/office/powerpoint/2012/main" userId="836ae0d99c40f954" providerId="Windows Live"/>
      </p:ext>
    </p:extLst>
  </p:cmAuthor>
  <p:cmAuthor id="2" name="Ashley Butler" initials="AB" lastIdx="2" clrIdx="6">
    <p:extLst>
      <p:ext uri="{19B8F6BF-5375-455C-9EA6-DF929625EA0E}">
        <p15:presenceInfo xmlns:p15="http://schemas.microsoft.com/office/powerpoint/2012/main" userId="S::butler.ashley@somersetcollegeprep.org::3bbca881-3c6f-4abc-94a3-40b7cb85eefd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FFCC66"/>
    <a:srgbClr val="FF0066"/>
    <a:srgbClr val="FF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9C992BC-99D3-4494-A25E-EE18EA849DBC}" v="2" dt="2025-01-15T17:41:03.593"/>
  </p1510:revLst>
</p1510:revInfo>
</file>

<file path=ppt/tableStyles.xml><?xml version="1.0" encoding="utf-8"?>
<a:tblStyleLst xmlns:a="http://schemas.openxmlformats.org/drawingml/2006/main" def="{C7E8CD22-AA27-428D-8762-F23AEEC335BA}">
  <a:tblStyle styleId="{C7E8CD22-AA27-428D-8762-F23AEEC335BA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14" autoAdjust="0"/>
    <p:restoredTop sz="94660"/>
  </p:normalViewPr>
  <p:slideViewPr>
    <p:cSldViewPr snapToGrid="0">
      <p:cViewPr varScale="1">
        <p:scale>
          <a:sx n="75" d="100"/>
          <a:sy n="75" d="100"/>
        </p:scale>
        <p:origin x="1758" y="66"/>
      </p:cViewPr>
      <p:guideLst>
        <p:guide orient="horz" pos="3072"/>
        <p:guide pos="409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5.xml"/><Relationship Id="rId21" Type="http://schemas.openxmlformats.org/officeDocument/2006/relationships/slideMaster" Target="slideMasters/slideMaster14.xml"/><Relationship Id="rId42" Type="http://schemas.openxmlformats.org/officeDocument/2006/relationships/slide" Target="slides/slide21.xml"/><Relationship Id="rId47" Type="http://schemas.openxmlformats.org/officeDocument/2006/relationships/slide" Target="slides/slide26.xml"/><Relationship Id="rId63" Type="http://schemas.openxmlformats.org/officeDocument/2006/relationships/font" Target="fonts/font8.fntdata"/><Relationship Id="rId68" Type="http://schemas.openxmlformats.org/officeDocument/2006/relationships/font" Target="fonts/font13.fntdata"/><Relationship Id="rId84" Type="http://schemas.openxmlformats.org/officeDocument/2006/relationships/font" Target="fonts/font29.fntdata"/><Relationship Id="rId89" Type="http://schemas.openxmlformats.org/officeDocument/2006/relationships/font" Target="fonts/font34.fntdata"/><Relationship Id="rId16" Type="http://schemas.openxmlformats.org/officeDocument/2006/relationships/slideMaster" Target="slideMasters/slideMaster9.xml"/><Relationship Id="rId107" Type="http://schemas.openxmlformats.org/officeDocument/2006/relationships/viewProps" Target="viewProps.xml"/><Relationship Id="rId11" Type="http://schemas.openxmlformats.org/officeDocument/2006/relationships/slideMaster" Target="slideMasters/slideMaster4.xml"/><Relationship Id="rId32" Type="http://schemas.openxmlformats.org/officeDocument/2006/relationships/slide" Target="slides/slide11.xml"/><Relationship Id="rId37" Type="http://schemas.openxmlformats.org/officeDocument/2006/relationships/slide" Target="slides/slide16.xml"/><Relationship Id="rId53" Type="http://schemas.openxmlformats.org/officeDocument/2006/relationships/slide" Target="slides/slide32.xml"/><Relationship Id="rId58" Type="http://schemas.openxmlformats.org/officeDocument/2006/relationships/font" Target="fonts/font3.fntdata"/><Relationship Id="rId74" Type="http://schemas.openxmlformats.org/officeDocument/2006/relationships/font" Target="fonts/font19.fntdata"/><Relationship Id="rId79" Type="http://schemas.openxmlformats.org/officeDocument/2006/relationships/font" Target="fonts/font24.fntdata"/><Relationship Id="rId102" Type="http://schemas.openxmlformats.org/officeDocument/2006/relationships/font" Target="fonts/font47.fntdata"/><Relationship Id="rId5" Type="http://schemas.openxmlformats.org/officeDocument/2006/relationships/customXml" Target="../customXml/item5.xml"/><Relationship Id="rId90" Type="http://schemas.openxmlformats.org/officeDocument/2006/relationships/font" Target="fonts/font35.fntdata"/><Relationship Id="rId95" Type="http://schemas.openxmlformats.org/officeDocument/2006/relationships/font" Target="fonts/font40.fntdata"/><Relationship Id="rId22" Type="http://schemas.openxmlformats.org/officeDocument/2006/relationships/slide" Target="slides/slide1.xml"/><Relationship Id="rId27" Type="http://schemas.openxmlformats.org/officeDocument/2006/relationships/slide" Target="slides/slide6.xml"/><Relationship Id="rId43" Type="http://schemas.openxmlformats.org/officeDocument/2006/relationships/slide" Target="slides/slide22.xml"/><Relationship Id="rId48" Type="http://schemas.openxmlformats.org/officeDocument/2006/relationships/slide" Target="slides/slide27.xml"/><Relationship Id="rId64" Type="http://schemas.openxmlformats.org/officeDocument/2006/relationships/font" Target="fonts/font9.fntdata"/><Relationship Id="rId69" Type="http://schemas.openxmlformats.org/officeDocument/2006/relationships/font" Target="fonts/font14.fntdata"/><Relationship Id="rId80" Type="http://schemas.openxmlformats.org/officeDocument/2006/relationships/font" Target="fonts/font25.fntdata"/><Relationship Id="rId85" Type="http://schemas.openxmlformats.org/officeDocument/2006/relationships/font" Target="fonts/font30.fntdata"/><Relationship Id="rId12" Type="http://schemas.openxmlformats.org/officeDocument/2006/relationships/slideMaster" Target="slideMasters/slideMaster5.xml"/><Relationship Id="rId17" Type="http://schemas.openxmlformats.org/officeDocument/2006/relationships/slideMaster" Target="slideMasters/slideMaster10.xml"/><Relationship Id="rId33" Type="http://schemas.openxmlformats.org/officeDocument/2006/relationships/slide" Target="slides/slide12.xml"/><Relationship Id="rId38" Type="http://schemas.openxmlformats.org/officeDocument/2006/relationships/slide" Target="slides/slide17.xml"/><Relationship Id="rId59" Type="http://schemas.openxmlformats.org/officeDocument/2006/relationships/font" Target="fonts/font4.fntdata"/><Relationship Id="rId103" Type="http://schemas.openxmlformats.org/officeDocument/2006/relationships/font" Target="fonts/font48.fntdata"/><Relationship Id="rId108" Type="http://schemas.openxmlformats.org/officeDocument/2006/relationships/theme" Target="theme/theme1.xml"/><Relationship Id="rId54" Type="http://schemas.openxmlformats.org/officeDocument/2006/relationships/slide" Target="slides/slide33.xml"/><Relationship Id="rId70" Type="http://schemas.openxmlformats.org/officeDocument/2006/relationships/font" Target="fonts/font15.fntdata"/><Relationship Id="rId75" Type="http://schemas.openxmlformats.org/officeDocument/2006/relationships/font" Target="fonts/font20.fntdata"/><Relationship Id="rId91" Type="http://schemas.openxmlformats.org/officeDocument/2006/relationships/font" Target="fonts/font36.fntdata"/><Relationship Id="rId96" Type="http://schemas.openxmlformats.org/officeDocument/2006/relationships/font" Target="fonts/font41.fntdata"/><Relationship Id="rId1" Type="http://schemas.openxmlformats.org/officeDocument/2006/relationships/customXml" Target="../customXml/item1.xml"/><Relationship Id="rId6" Type="http://schemas.openxmlformats.org/officeDocument/2006/relationships/customXml" Target="../customXml/item6.xml"/><Relationship Id="rId15" Type="http://schemas.openxmlformats.org/officeDocument/2006/relationships/slideMaster" Target="slideMasters/slideMaster8.xml"/><Relationship Id="rId23" Type="http://schemas.openxmlformats.org/officeDocument/2006/relationships/slide" Target="slides/slide2.xml"/><Relationship Id="rId28" Type="http://schemas.openxmlformats.org/officeDocument/2006/relationships/slide" Target="slides/slide7.xml"/><Relationship Id="rId36" Type="http://schemas.openxmlformats.org/officeDocument/2006/relationships/slide" Target="slides/slide15.xml"/><Relationship Id="rId49" Type="http://schemas.openxmlformats.org/officeDocument/2006/relationships/slide" Target="slides/slide28.xml"/><Relationship Id="rId57" Type="http://schemas.openxmlformats.org/officeDocument/2006/relationships/font" Target="fonts/font2.fntdata"/><Relationship Id="rId106" Type="http://schemas.openxmlformats.org/officeDocument/2006/relationships/presProps" Target="presProps.xml"/><Relationship Id="rId10" Type="http://schemas.openxmlformats.org/officeDocument/2006/relationships/slideMaster" Target="slideMasters/slideMaster3.xml"/><Relationship Id="rId31" Type="http://schemas.openxmlformats.org/officeDocument/2006/relationships/slide" Target="slides/slide10.xml"/><Relationship Id="rId44" Type="http://schemas.openxmlformats.org/officeDocument/2006/relationships/slide" Target="slides/slide23.xml"/><Relationship Id="rId52" Type="http://schemas.openxmlformats.org/officeDocument/2006/relationships/slide" Target="slides/slide31.xml"/><Relationship Id="rId60" Type="http://schemas.openxmlformats.org/officeDocument/2006/relationships/font" Target="fonts/font5.fntdata"/><Relationship Id="rId65" Type="http://schemas.openxmlformats.org/officeDocument/2006/relationships/font" Target="fonts/font10.fntdata"/><Relationship Id="rId73" Type="http://schemas.openxmlformats.org/officeDocument/2006/relationships/font" Target="fonts/font18.fntdata"/><Relationship Id="rId78" Type="http://schemas.openxmlformats.org/officeDocument/2006/relationships/font" Target="fonts/font23.fntdata"/><Relationship Id="rId81" Type="http://schemas.openxmlformats.org/officeDocument/2006/relationships/font" Target="fonts/font26.fntdata"/><Relationship Id="rId86" Type="http://schemas.openxmlformats.org/officeDocument/2006/relationships/font" Target="fonts/font31.fntdata"/><Relationship Id="rId94" Type="http://schemas.openxmlformats.org/officeDocument/2006/relationships/font" Target="fonts/font39.fntdata"/><Relationship Id="rId99" Type="http://schemas.openxmlformats.org/officeDocument/2006/relationships/font" Target="fonts/font44.fntdata"/><Relationship Id="rId101" Type="http://schemas.openxmlformats.org/officeDocument/2006/relationships/font" Target="fonts/font46.fntdata"/><Relationship Id="rId4" Type="http://schemas.openxmlformats.org/officeDocument/2006/relationships/customXml" Target="../customXml/item4.xml"/><Relationship Id="rId9" Type="http://schemas.openxmlformats.org/officeDocument/2006/relationships/slideMaster" Target="slideMasters/slideMaster2.xml"/><Relationship Id="rId13" Type="http://schemas.openxmlformats.org/officeDocument/2006/relationships/slideMaster" Target="slideMasters/slideMaster6.xml"/><Relationship Id="rId18" Type="http://schemas.openxmlformats.org/officeDocument/2006/relationships/slideMaster" Target="slideMasters/slideMaster11.xml"/><Relationship Id="rId39" Type="http://schemas.openxmlformats.org/officeDocument/2006/relationships/slide" Target="slides/slide18.xml"/><Relationship Id="rId109" Type="http://schemas.openxmlformats.org/officeDocument/2006/relationships/tableStyles" Target="tableStyles.xml"/><Relationship Id="rId34" Type="http://schemas.openxmlformats.org/officeDocument/2006/relationships/slide" Target="slides/slide13.xml"/><Relationship Id="rId50" Type="http://schemas.openxmlformats.org/officeDocument/2006/relationships/slide" Target="slides/slide29.xml"/><Relationship Id="rId55" Type="http://schemas.openxmlformats.org/officeDocument/2006/relationships/notesMaster" Target="notesMasters/notesMaster1.xml"/><Relationship Id="rId76" Type="http://schemas.openxmlformats.org/officeDocument/2006/relationships/font" Target="fonts/font21.fntdata"/><Relationship Id="rId97" Type="http://schemas.openxmlformats.org/officeDocument/2006/relationships/font" Target="fonts/font42.fntdata"/><Relationship Id="rId104" Type="http://schemas.openxmlformats.org/officeDocument/2006/relationships/font" Target="fonts/font49.fntdata"/><Relationship Id="rId7" Type="http://schemas.openxmlformats.org/officeDocument/2006/relationships/customXml" Target="../customXml/item7.xml"/><Relationship Id="rId71" Type="http://schemas.openxmlformats.org/officeDocument/2006/relationships/font" Target="fonts/font16.fntdata"/><Relationship Id="rId92" Type="http://schemas.openxmlformats.org/officeDocument/2006/relationships/font" Target="fonts/font37.fntdata"/><Relationship Id="rId2" Type="http://schemas.openxmlformats.org/officeDocument/2006/relationships/customXml" Target="../customXml/item2.xml"/><Relationship Id="rId29" Type="http://schemas.openxmlformats.org/officeDocument/2006/relationships/slide" Target="slides/slide8.xml"/><Relationship Id="rId24" Type="http://schemas.openxmlformats.org/officeDocument/2006/relationships/slide" Target="slides/slide3.xml"/><Relationship Id="rId40" Type="http://schemas.openxmlformats.org/officeDocument/2006/relationships/slide" Target="slides/slide19.xml"/><Relationship Id="rId45" Type="http://schemas.openxmlformats.org/officeDocument/2006/relationships/slide" Target="slides/slide24.xml"/><Relationship Id="rId66" Type="http://schemas.openxmlformats.org/officeDocument/2006/relationships/font" Target="fonts/font11.fntdata"/><Relationship Id="rId87" Type="http://schemas.openxmlformats.org/officeDocument/2006/relationships/font" Target="fonts/font32.fntdata"/><Relationship Id="rId110" Type="http://schemas.microsoft.com/office/2016/11/relationships/changesInfo" Target="changesInfos/changesInfo1.xml"/><Relationship Id="rId61" Type="http://schemas.openxmlformats.org/officeDocument/2006/relationships/font" Target="fonts/font6.fntdata"/><Relationship Id="rId82" Type="http://schemas.openxmlformats.org/officeDocument/2006/relationships/font" Target="fonts/font27.fntdata"/><Relationship Id="rId19" Type="http://schemas.openxmlformats.org/officeDocument/2006/relationships/slideMaster" Target="slideMasters/slideMaster12.xml"/><Relationship Id="rId14" Type="http://schemas.openxmlformats.org/officeDocument/2006/relationships/slideMaster" Target="slideMasters/slideMaster7.xml"/><Relationship Id="rId30" Type="http://schemas.openxmlformats.org/officeDocument/2006/relationships/slide" Target="slides/slide9.xml"/><Relationship Id="rId35" Type="http://schemas.openxmlformats.org/officeDocument/2006/relationships/slide" Target="slides/slide14.xml"/><Relationship Id="rId56" Type="http://schemas.openxmlformats.org/officeDocument/2006/relationships/font" Target="fonts/font1.fntdata"/><Relationship Id="rId77" Type="http://schemas.openxmlformats.org/officeDocument/2006/relationships/font" Target="fonts/font22.fntdata"/><Relationship Id="rId100" Type="http://schemas.openxmlformats.org/officeDocument/2006/relationships/font" Target="fonts/font45.fntdata"/><Relationship Id="rId105" Type="http://schemas.openxmlformats.org/officeDocument/2006/relationships/commentAuthors" Target="commentAuthors.xml"/><Relationship Id="rId8" Type="http://schemas.openxmlformats.org/officeDocument/2006/relationships/slideMaster" Target="slideMasters/slideMaster1.xml"/><Relationship Id="rId51" Type="http://schemas.openxmlformats.org/officeDocument/2006/relationships/slide" Target="slides/slide30.xml"/><Relationship Id="rId72" Type="http://schemas.openxmlformats.org/officeDocument/2006/relationships/font" Target="fonts/font17.fntdata"/><Relationship Id="rId93" Type="http://schemas.openxmlformats.org/officeDocument/2006/relationships/font" Target="fonts/font38.fntdata"/><Relationship Id="rId98" Type="http://schemas.openxmlformats.org/officeDocument/2006/relationships/font" Target="fonts/font43.fntdata"/><Relationship Id="rId3" Type="http://schemas.openxmlformats.org/officeDocument/2006/relationships/customXml" Target="../customXml/item3.xml"/><Relationship Id="rId25" Type="http://schemas.openxmlformats.org/officeDocument/2006/relationships/slide" Target="slides/slide4.xml"/><Relationship Id="rId46" Type="http://schemas.openxmlformats.org/officeDocument/2006/relationships/slide" Target="slides/slide25.xml"/><Relationship Id="rId67" Type="http://schemas.openxmlformats.org/officeDocument/2006/relationships/font" Target="fonts/font12.fntdata"/><Relationship Id="rId20" Type="http://schemas.openxmlformats.org/officeDocument/2006/relationships/slideMaster" Target="slideMasters/slideMaster13.xml"/><Relationship Id="rId41" Type="http://schemas.openxmlformats.org/officeDocument/2006/relationships/slide" Target="slides/slide20.xml"/><Relationship Id="rId62" Type="http://schemas.openxmlformats.org/officeDocument/2006/relationships/font" Target="fonts/font7.fntdata"/><Relationship Id="rId83" Type="http://schemas.openxmlformats.org/officeDocument/2006/relationships/font" Target="fonts/font28.fntdata"/><Relationship Id="rId88" Type="http://schemas.openxmlformats.org/officeDocument/2006/relationships/font" Target="fonts/font33.fntdata"/><Relationship Id="rId111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ichael Kyryliw" userId="a160673c-e7c2-4eac-ae0d-673ec02e1fb1" providerId="ADAL" clId="{79C992BC-99D3-4494-A25E-EE18EA849DBC}"/>
    <pc:docChg chg="custSel addSld delSld modSld">
      <pc:chgData name="Michael Kyryliw" userId="a160673c-e7c2-4eac-ae0d-673ec02e1fb1" providerId="ADAL" clId="{79C992BC-99D3-4494-A25E-EE18EA849DBC}" dt="2025-01-15T17:41:21.668" v="10" actId="14100"/>
      <pc:docMkLst>
        <pc:docMk/>
      </pc:docMkLst>
      <pc:sldChg chg="modSp mod">
        <pc:chgData name="Michael Kyryliw" userId="a160673c-e7c2-4eac-ae0d-673ec02e1fb1" providerId="ADAL" clId="{79C992BC-99D3-4494-A25E-EE18EA849DBC}" dt="2025-01-15T13:25:13.551" v="1" actId="27636"/>
        <pc:sldMkLst>
          <pc:docMk/>
          <pc:sldMk cId="109857222" sldId="256"/>
        </pc:sldMkLst>
        <pc:spChg chg="mod">
          <ac:chgData name="Michael Kyryliw" userId="a160673c-e7c2-4eac-ae0d-673ec02e1fb1" providerId="ADAL" clId="{79C992BC-99D3-4494-A25E-EE18EA849DBC}" dt="2025-01-15T13:25:13.551" v="1" actId="27636"/>
          <ac:spMkLst>
            <pc:docMk/>
            <pc:sldMk cId="109857222" sldId="256"/>
            <ac:spMk id="3" creationId="{00000000-0000-0000-0000-000000000000}"/>
          </ac:spMkLst>
        </pc:spChg>
      </pc:sldChg>
      <pc:sldChg chg="modSp mod">
        <pc:chgData name="Michael Kyryliw" userId="a160673c-e7c2-4eac-ae0d-673ec02e1fb1" providerId="ADAL" clId="{79C992BC-99D3-4494-A25E-EE18EA849DBC}" dt="2025-01-15T13:52:33.605" v="6" actId="1076"/>
        <pc:sldMkLst>
          <pc:docMk/>
          <pc:sldMk cId="58123072" sldId="3720"/>
        </pc:sldMkLst>
        <pc:picChg chg="mod">
          <ac:chgData name="Michael Kyryliw" userId="a160673c-e7c2-4eac-ae0d-673ec02e1fb1" providerId="ADAL" clId="{79C992BC-99D3-4494-A25E-EE18EA849DBC}" dt="2025-01-15T13:52:33.605" v="6" actId="1076"/>
          <ac:picMkLst>
            <pc:docMk/>
            <pc:sldMk cId="58123072" sldId="3720"/>
            <ac:picMk id="4" creationId="{551F10CF-5357-6644-B680-A0242F18CE93}"/>
          </ac:picMkLst>
        </pc:picChg>
      </pc:sldChg>
      <pc:sldChg chg="new del">
        <pc:chgData name="Michael Kyryliw" userId="a160673c-e7c2-4eac-ae0d-673ec02e1fb1" providerId="ADAL" clId="{79C992BC-99D3-4494-A25E-EE18EA849DBC}" dt="2025-01-15T13:44:36.196" v="4" actId="47"/>
        <pc:sldMkLst>
          <pc:docMk/>
          <pc:sldMk cId="512378141" sldId="3725"/>
        </pc:sldMkLst>
      </pc:sldChg>
      <pc:sldChg chg="add">
        <pc:chgData name="Michael Kyryliw" userId="a160673c-e7c2-4eac-ae0d-673ec02e1fb1" providerId="ADAL" clId="{79C992BC-99D3-4494-A25E-EE18EA849DBC}" dt="2025-01-15T13:44:34.802" v="3"/>
        <pc:sldMkLst>
          <pc:docMk/>
          <pc:sldMk cId="1950424812" sldId="3726"/>
        </pc:sldMkLst>
      </pc:sldChg>
      <pc:sldChg chg="new del">
        <pc:chgData name="Michael Kyryliw" userId="a160673c-e7c2-4eac-ae0d-673ec02e1fb1" providerId="ADAL" clId="{79C992BC-99D3-4494-A25E-EE18EA849DBC}" dt="2025-01-15T17:41:04.871" v="9" actId="47"/>
        <pc:sldMkLst>
          <pc:docMk/>
          <pc:sldMk cId="3911518131" sldId="3727"/>
        </pc:sldMkLst>
      </pc:sldChg>
      <pc:sldChg chg="modSp add mod">
        <pc:chgData name="Michael Kyryliw" userId="a160673c-e7c2-4eac-ae0d-673ec02e1fb1" providerId="ADAL" clId="{79C992BC-99D3-4494-A25E-EE18EA849DBC}" dt="2025-01-15T17:41:21.668" v="10" actId="14100"/>
        <pc:sldMkLst>
          <pc:docMk/>
          <pc:sldMk cId="1055800167" sldId="3728"/>
        </pc:sldMkLst>
        <pc:picChg chg="mod">
          <ac:chgData name="Michael Kyryliw" userId="a160673c-e7c2-4eac-ae0d-673ec02e1fb1" providerId="ADAL" clId="{79C992BC-99D3-4494-A25E-EE18EA849DBC}" dt="2025-01-15T17:41:21.668" v="10" actId="14100"/>
          <ac:picMkLst>
            <pc:docMk/>
            <pc:sldMk cId="1055800167" sldId="3728"/>
            <ac:picMk id="7" creationId="{CC3A6155-ED50-E8B2-ABDC-65D2F4365145}"/>
          </ac:picMkLst>
        </pc:pic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AAF3693-03DB-4A77-B007-45B249DE5C1F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44806857-370D-479C-BA85-5E3DF707FB9D}">
      <dgm:prSet/>
      <dgm:spPr/>
      <dgm:t>
        <a:bodyPr/>
        <a:lstStyle/>
        <a:p>
          <a:r>
            <a:rPr lang="en-US" b="0" i="0"/>
            <a:t>S - Set high expectations</a:t>
          </a:r>
          <a:endParaRPr lang="en-US"/>
        </a:p>
      </dgm:t>
    </dgm:pt>
    <dgm:pt modelId="{54A7DBE4-B80C-4D60-842E-63F59CB91823}" type="parTrans" cxnId="{40C27B72-5723-47FD-BF05-4DC9B15FB6D2}">
      <dgm:prSet/>
      <dgm:spPr/>
      <dgm:t>
        <a:bodyPr/>
        <a:lstStyle/>
        <a:p>
          <a:endParaRPr lang="en-US"/>
        </a:p>
      </dgm:t>
    </dgm:pt>
    <dgm:pt modelId="{F9844EB1-D1A5-494D-8968-8A88FE4E0B29}" type="sibTrans" cxnId="{40C27B72-5723-47FD-BF05-4DC9B15FB6D2}">
      <dgm:prSet/>
      <dgm:spPr/>
      <dgm:t>
        <a:bodyPr/>
        <a:lstStyle/>
        <a:p>
          <a:endParaRPr lang="en-US"/>
        </a:p>
      </dgm:t>
    </dgm:pt>
    <dgm:pt modelId="{99749F4E-F815-46D9-B202-515D5A39C3F3}">
      <dgm:prSet/>
      <dgm:spPr/>
      <dgm:t>
        <a:bodyPr/>
        <a:lstStyle/>
        <a:p>
          <a:r>
            <a:rPr lang="en-US" b="0" i="0"/>
            <a:t>O - Objective</a:t>
          </a:r>
          <a:endParaRPr lang="en-US"/>
        </a:p>
      </dgm:t>
    </dgm:pt>
    <dgm:pt modelId="{CCC31A7A-5EDB-46D2-B6B5-2D5183100A78}" type="parTrans" cxnId="{286B06F8-E94E-4B8A-9DDE-B7596CFDFB0F}">
      <dgm:prSet/>
      <dgm:spPr/>
      <dgm:t>
        <a:bodyPr/>
        <a:lstStyle/>
        <a:p>
          <a:endParaRPr lang="en-US"/>
        </a:p>
      </dgm:t>
    </dgm:pt>
    <dgm:pt modelId="{80BA55E1-3B47-44E7-9B9A-E78EA53725E6}" type="sibTrans" cxnId="{286B06F8-E94E-4B8A-9DDE-B7596CFDFB0F}">
      <dgm:prSet/>
      <dgm:spPr/>
      <dgm:t>
        <a:bodyPr/>
        <a:lstStyle/>
        <a:p>
          <a:endParaRPr lang="en-US"/>
        </a:p>
      </dgm:t>
    </dgm:pt>
    <dgm:pt modelId="{3A650E9D-6BB7-4789-9B68-81354AC2FDD3}">
      <dgm:prSet/>
      <dgm:spPr/>
      <dgm:t>
        <a:bodyPr/>
        <a:lstStyle/>
        <a:p>
          <a:r>
            <a:rPr lang="en-US" b="0" i="0"/>
            <a:t>M - Meaningful curriculum</a:t>
          </a:r>
          <a:endParaRPr lang="en-US"/>
        </a:p>
      </dgm:t>
    </dgm:pt>
    <dgm:pt modelId="{787BF847-8D40-42D3-A0B1-51D4F362A571}" type="parTrans" cxnId="{60E36918-9A9B-465B-AFA5-86E31B7CA469}">
      <dgm:prSet/>
      <dgm:spPr/>
      <dgm:t>
        <a:bodyPr/>
        <a:lstStyle/>
        <a:p>
          <a:endParaRPr lang="en-US"/>
        </a:p>
      </dgm:t>
    </dgm:pt>
    <dgm:pt modelId="{D4B3E329-A62E-45D2-9D41-76C0982981B3}" type="sibTrans" cxnId="{60E36918-9A9B-465B-AFA5-86E31B7CA469}">
      <dgm:prSet/>
      <dgm:spPr/>
      <dgm:t>
        <a:bodyPr/>
        <a:lstStyle/>
        <a:p>
          <a:endParaRPr lang="en-US"/>
        </a:p>
      </dgm:t>
    </dgm:pt>
    <dgm:pt modelId="{3970E0F5-8929-4CAA-B980-20216F45B9E6}">
      <dgm:prSet/>
      <dgm:spPr/>
      <dgm:t>
        <a:bodyPr/>
        <a:lstStyle/>
        <a:p>
          <a:r>
            <a:rPr lang="en-US" b="0" i="0"/>
            <a:t>E -  Effective</a:t>
          </a:r>
          <a:endParaRPr lang="en-US"/>
        </a:p>
      </dgm:t>
    </dgm:pt>
    <dgm:pt modelId="{B807309F-E5B5-41CD-AC33-A44CA014ED15}" type="parTrans" cxnId="{7366013D-261A-446C-9F65-78B620EA9A0E}">
      <dgm:prSet/>
      <dgm:spPr/>
      <dgm:t>
        <a:bodyPr/>
        <a:lstStyle/>
        <a:p>
          <a:endParaRPr lang="en-US"/>
        </a:p>
      </dgm:t>
    </dgm:pt>
    <dgm:pt modelId="{2DFD2848-F77A-4FDE-B622-E76A5EC917C9}" type="sibTrans" cxnId="{7366013D-261A-446C-9F65-78B620EA9A0E}">
      <dgm:prSet/>
      <dgm:spPr/>
      <dgm:t>
        <a:bodyPr/>
        <a:lstStyle/>
        <a:p>
          <a:endParaRPr lang="en-US"/>
        </a:p>
      </dgm:t>
    </dgm:pt>
    <dgm:pt modelId="{ECC2434A-267D-43FD-B53C-0652213B4E19}">
      <dgm:prSet/>
      <dgm:spPr/>
      <dgm:t>
        <a:bodyPr/>
        <a:lstStyle/>
        <a:p>
          <a:r>
            <a:rPr lang="en-US" b="0" i="0"/>
            <a:t>R -  Resourceful and responsible life long 	learners</a:t>
          </a:r>
          <a:endParaRPr lang="en-US"/>
        </a:p>
      </dgm:t>
    </dgm:pt>
    <dgm:pt modelId="{E4B30A52-F5A5-4BCE-822D-D49BE80D9219}" type="parTrans" cxnId="{3DFFB652-B14B-49A1-9FBC-577B2AA92D89}">
      <dgm:prSet/>
      <dgm:spPr/>
      <dgm:t>
        <a:bodyPr/>
        <a:lstStyle/>
        <a:p>
          <a:endParaRPr lang="en-US"/>
        </a:p>
      </dgm:t>
    </dgm:pt>
    <dgm:pt modelId="{A0EDF416-9261-4B15-A369-6689E6073B73}" type="sibTrans" cxnId="{3DFFB652-B14B-49A1-9FBC-577B2AA92D89}">
      <dgm:prSet/>
      <dgm:spPr/>
      <dgm:t>
        <a:bodyPr/>
        <a:lstStyle/>
        <a:p>
          <a:endParaRPr lang="en-US"/>
        </a:p>
      </dgm:t>
    </dgm:pt>
    <dgm:pt modelId="{03AC48FF-8476-4A4D-8384-9C7E63AF4894}">
      <dgm:prSet/>
      <dgm:spPr/>
      <dgm:t>
        <a:bodyPr/>
        <a:lstStyle/>
        <a:p>
          <a:r>
            <a:rPr lang="en-US" b="0" i="0"/>
            <a:t>S - Scholars who achieve proficiency and beyond</a:t>
          </a:r>
          <a:endParaRPr lang="en-US"/>
        </a:p>
      </dgm:t>
    </dgm:pt>
    <dgm:pt modelId="{FF716058-5C6A-4A33-BFE4-B3314D9E091E}" type="parTrans" cxnId="{DB88C29B-6305-4017-A28F-6C7BC2A445F4}">
      <dgm:prSet/>
      <dgm:spPr/>
      <dgm:t>
        <a:bodyPr/>
        <a:lstStyle/>
        <a:p>
          <a:endParaRPr lang="en-US"/>
        </a:p>
      </dgm:t>
    </dgm:pt>
    <dgm:pt modelId="{A1C9EE35-E3E4-43AA-89F2-AB29E6442879}" type="sibTrans" cxnId="{DB88C29B-6305-4017-A28F-6C7BC2A445F4}">
      <dgm:prSet/>
      <dgm:spPr/>
      <dgm:t>
        <a:bodyPr/>
        <a:lstStyle/>
        <a:p>
          <a:endParaRPr lang="en-US"/>
        </a:p>
      </dgm:t>
    </dgm:pt>
    <dgm:pt modelId="{402D757D-0619-4429-AB37-DD17173FC10E}">
      <dgm:prSet/>
      <dgm:spPr/>
      <dgm:t>
        <a:bodyPr/>
        <a:lstStyle/>
        <a:p>
          <a:r>
            <a:rPr lang="en-US" b="0" i="0"/>
            <a:t>E - Evaluate continuously and use data to drive 	curriculum</a:t>
          </a:r>
          <a:endParaRPr lang="en-US"/>
        </a:p>
      </dgm:t>
    </dgm:pt>
    <dgm:pt modelId="{5E346FDF-B866-4F2D-A97C-9D6B0AB1974E}" type="parTrans" cxnId="{44A6F2EA-DA46-40B0-8901-ADD79DF10015}">
      <dgm:prSet/>
      <dgm:spPr/>
      <dgm:t>
        <a:bodyPr/>
        <a:lstStyle/>
        <a:p>
          <a:endParaRPr lang="en-US"/>
        </a:p>
      </dgm:t>
    </dgm:pt>
    <dgm:pt modelId="{D403CD2F-D8D6-469C-9C6A-1693E419C4C5}" type="sibTrans" cxnId="{44A6F2EA-DA46-40B0-8901-ADD79DF10015}">
      <dgm:prSet/>
      <dgm:spPr/>
      <dgm:t>
        <a:bodyPr/>
        <a:lstStyle/>
        <a:p>
          <a:endParaRPr lang="en-US"/>
        </a:p>
      </dgm:t>
    </dgm:pt>
    <dgm:pt modelId="{02C32390-6DAF-4C55-A58A-92770FAF264B}">
      <dgm:prSet/>
      <dgm:spPr/>
      <dgm:t>
        <a:bodyPr/>
        <a:lstStyle/>
        <a:p>
          <a:r>
            <a:rPr lang="en-US" b="0" i="0"/>
            <a:t>T - Teachers who are highly qualified</a:t>
          </a:r>
          <a:endParaRPr lang="en-US"/>
        </a:p>
      </dgm:t>
    </dgm:pt>
    <dgm:pt modelId="{FEE8BC40-50B4-4ADB-A1F7-323CFDAA32E3}" type="parTrans" cxnId="{7E2FAC9E-BE40-412B-93D8-F9B6B4FD6136}">
      <dgm:prSet/>
      <dgm:spPr/>
      <dgm:t>
        <a:bodyPr/>
        <a:lstStyle/>
        <a:p>
          <a:endParaRPr lang="en-US"/>
        </a:p>
      </dgm:t>
    </dgm:pt>
    <dgm:pt modelId="{898C83A0-0D1D-4CBD-8F84-AAF021F13674}" type="sibTrans" cxnId="{7E2FAC9E-BE40-412B-93D8-F9B6B4FD6136}">
      <dgm:prSet/>
      <dgm:spPr/>
      <dgm:t>
        <a:bodyPr/>
        <a:lstStyle/>
        <a:p>
          <a:endParaRPr lang="en-US"/>
        </a:p>
      </dgm:t>
    </dgm:pt>
    <dgm:pt modelId="{4D17562B-5340-42B9-A90D-B4B8474D9020}" type="pres">
      <dgm:prSet presAssocID="{FAAF3693-03DB-4A77-B007-45B249DE5C1F}" presName="Name0" presStyleCnt="0">
        <dgm:presLayoutVars>
          <dgm:dir/>
          <dgm:animLvl val="lvl"/>
          <dgm:resizeHandles val="exact"/>
        </dgm:presLayoutVars>
      </dgm:prSet>
      <dgm:spPr/>
    </dgm:pt>
    <dgm:pt modelId="{A43D44CA-5345-4223-9529-27419C7ABE34}" type="pres">
      <dgm:prSet presAssocID="{44806857-370D-479C-BA85-5E3DF707FB9D}" presName="linNode" presStyleCnt="0"/>
      <dgm:spPr/>
    </dgm:pt>
    <dgm:pt modelId="{D8DB740B-FD43-494B-86BD-D1FF784581A3}" type="pres">
      <dgm:prSet presAssocID="{44806857-370D-479C-BA85-5E3DF707FB9D}" presName="parentText" presStyleLbl="node1" presStyleIdx="0" presStyleCnt="8">
        <dgm:presLayoutVars>
          <dgm:chMax val="1"/>
          <dgm:bulletEnabled val="1"/>
        </dgm:presLayoutVars>
      </dgm:prSet>
      <dgm:spPr/>
    </dgm:pt>
    <dgm:pt modelId="{5C725460-7D4B-420D-AB7D-58A12B669557}" type="pres">
      <dgm:prSet presAssocID="{F9844EB1-D1A5-494D-8968-8A88FE4E0B29}" presName="sp" presStyleCnt="0"/>
      <dgm:spPr/>
    </dgm:pt>
    <dgm:pt modelId="{6D6D3084-AC6F-4199-84EB-07B2B99C7D06}" type="pres">
      <dgm:prSet presAssocID="{99749F4E-F815-46D9-B202-515D5A39C3F3}" presName="linNode" presStyleCnt="0"/>
      <dgm:spPr/>
    </dgm:pt>
    <dgm:pt modelId="{F159417C-E500-401B-B9BA-06313CDCAB5B}" type="pres">
      <dgm:prSet presAssocID="{99749F4E-F815-46D9-B202-515D5A39C3F3}" presName="parentText" presStyleLbl="node1" presStyleIdx="1" presStyleCnt="8">
        <dgm:presLayoutVars>
          <dgm:chMax val="1"/>
          <dgm:bulletEnabled val="1"/>
        </dgm:presLayoutVars>
      </dgm:prSet>
      <dgm:spPr/>
    </dgm:pt>
    <dgm:pt modelId="{907691A6-59FC-4E20-BBD7-647F0AD74D5C}" type="pres">
      <dgm:prSet presAssocID="{80BA55E1-3B47-44E7-9B9A-E78EA53725E6}" presName="sp" presStyleCnt="0"/>
      <dgm:spPr/>
    </dgm:pt>
    <dgm:pt modelId="{7A554176-0EF8-41DF-A48F-62F99D6D3852}" type="pres">
      <dgm:prSet presAssocID="{3A650E9D-6BB7-4789-9B68-81354AC2FDD3}" presName="linNode" presStyleCnt="0"/>
      <dgm:spPr/>
    </dgm:pt>
    <dgm:pt modelId="{6DCE11DA-4EBD-4449-B42F-6AFA1AE3A36D}" type="pres">
      <dgm:prSet presAssocID="{3A650E9D-6BB7-4789-9B68-81354AC2FDD3}" presName="parentText" presStyleLbl="node1" presStyleIdx="2" presStyleCnt="8">
        <dgm:presLayoutVars>
          <dgm:chMax val="1"/>
          <dgm:bulletEnabled val="1"/>
        </dgm:presLayoutVars>
      </dgm:prSet>
      <dgm:spPr/>
    </dgm:pt>
    <dgm:pt modelId="{1306C33C-0C50-4F3B-B81E-2270FA86724D}" type="pres">
      <dgm:prSet presAssocID="{D4B3E329-A62E-45D2-9D41-76C0982981B3}" presName="sp" presStyleCnt="0"/>
      <dgm:spPr/>
    </dgm:pt>
    <dgm:pt modelId="{DFC58F94-A99C-41A8-966E-1C43C766A79A}" type="pres">
      <dgm:prSet presAssocID="{3970E0F5-8929-4CAA-B980-20216F45B9E6}" presName="linNode" presStyleCnt="0"/>
      <dgm:spPr/>
    </dgm:pt>
    <dgm:pt modelId="{0C842A99-33F9-40BC-B66F-57D03D37776D}" type="pres">
      <dgm:prSet presAssocID="{3970E0F5-8929-4CAA-B980-20216F45B9E6}" presName="parentText" presStyleLbl="node1" presStyleIdx="3" presStyleCnt="8">
        <dgm:presLayoutVars>
          <dgm:chMax val="1"/>
          <dgm:bulletEnabled val="1"/>
        </dgm:presLayoutVars>
      </dgm:prSet>
      <dgm:spPr/>
    </dgm:pt>
    <dgm:pt modelId="{E2C722F2-4C70-456B-BB26-B3932A8512E2}" type="pres">
      <dgm:prSet presAssocID="{2DFD2848-F77A-4FDE-B622-E76A5EC917C9}" presName="sp" presStyleCnt="0"/>
      <dgm:spPr/>
    </dgm:pt>
    <dgm:pt modelId="{2C9244DC-4F95-420F-9D5D-F10373AB26EF}" type="pres">
      <dgm:prSet presAssocID="{ECC2434A-267D-43FD-B53C-0652213B4E19}" presName="linNode" presStyleCnt="0"/>
      <dgm:spPr/>
    </dgm:pt>
    <dgm:pt modelId="{DAE65B27-D101-45F4-B049-0688E6617E1D}" type="pres">
      <dgm:prSet presAssocID="{ECC2434A-267D-43FD-B53C-0652213B4E19}" presName="parentText" presStyleLbl="node1" presStyleIdx="4" presStyleCnt="8">
        <dgm:presLayoutVars>
          <dgm:chMax val="1"/>
          <dgm:bulletEnabled val="1"/>
        </dgm:presLayoutVars>
      </dgm:prSet>
      <dgm:spPr/>
    </dgm:pt>
    <dgm:pt modelId="{93FA4389-18D7-4C45-8F57-4E89DAB6FBE4}" type="pres">
      <dgm:prSet presAssocID="{A0EDF416-9261-4B15-A369-6689E6073B73}" presName="sp" presStyleCnt="0"/>
      <dgm:spPr/>
    </dgm:pt>
    <dgm:pt modelId="{106DE22F-A50C-4DBA-AE04-055D6ED8B873}" type="pres">
      <dgm:prSet presAssocID="{03AC48FF-8476-4A4D-8384-9C7E63AF4894}" presName="linNode" presStyleCnt="0"/>
      <dgm:spPr/>
    </dgm:pt>
    <dgm:pt modelId="{48CF2F41-DD3F-4A2E-A2D4-72C91EF6D407}" type="pres">
      <dgm:prSet presAssocID="{03AC48FF-8476-4A4D-8384-9C7E63AF4894}" presName="parentText" presStyleLbl="node1" presStyleIdx="5" presStyleCnt="8">
        <dgm:presLayoutVars>
          <dgm:chMax val="1"/>
          <dgm:bulletEnabled val="1"/>
        </dgm:presLayoutVars>
      </dgm:prSet>
      <dgm:spPr/>
    </dgm:pt>
    <dgm:pt modelId="{ADE8CD46-696D-4779-9EAE-E3F508743DFE}" type="pres">
      <dgm:prSet presAssocID="{A1C9EE35-E3E4-43AA-89F2-AB29E6442879}" presName="sp" presStyleCnt="0"/>
      <dgm:spPr/>
    </dgm:pt>
    <dgm:pt modelId="{50F90EB6-CF8A-4EFC-BEAE-9283A5323BA1}" type="pres">
      <dgm:prSet presAssocID="{402D757D-0619-4429-AB37-DD17173FC10E}" presName="linNode" presStyleCnt="0"/>
      <dgm:spPr/>
    </dgm:pt>
    <dgm:pt modelId="{D81D8462-735B-4619-A52A-C44B321D7D3B}" type="pres">
      <dgm:prSet presAssocID="{402D757D-0619-4429-AB37-DD17173FC10E}" presName="parentText" presStyleLbl="node1" presStyleIdx="6" presStyleCnt="8">
        <dgm:presLayoutVars>
          <dgm:chMax val="1"/>
          <dgm:bulletEnabled val="1"/>
        </dgm:presLayoutVars>
      </dgm:prSet>
      <dgm:spPr/>
    </dgm:pt>
    <dgm:pt modelId="{4263CC77-0D75-42DC-B2B0-C4D2B648F30B}" type="pres">
      <dgm:prSet presAssocID="{D403CD2F-D8D6-469C-9C6A-1693E419C4C5}" presName="sp" presStyleCnt="0"/>
      <dgm:spPr/>
    </dgm:pt>
    <dgm:pt modelId="{9B450B96-9760-48F9-BB72-51605D3FEBF0}" type="pres">
      <dgm:prSet presAssocID="{02C32390-6DAF-4C55-A58A-92770FAF264B}" presName="linNode" presStyleCnt="0"/>
      <dgm:spPr/>
    </dgm:pt>
    <dgm:pt modelId="{1B07030D-8CDD-445B-839A-D133321F7DC9}" type="pres">
      <dgm:prSet presAssocID="{02C32390-6DAF-4C55-A58A-92770FAF264B}" presName="parentText" presStyleLbl="node1" presStyleIdx="7" presStyleCnt="8">
        <dgm:presLayoutVars>
          <dgm:chMax val="1"/>
          <dgm:bulletEnabled val="1"/>
        </dgm:presLayoutVars>
      </dgm:prSet>
      <dgm:spPr/>
    </dgm:pt>
  </dgm:ptLst>
  <dgm:cxnLst>
    <dgm:cxn modelId="{DF18700E-1A23-4A57-B966-154328C9F649}" type="presOf" srcId="{99749F4E-F815-46D9-B202-515D5A39C3F3}" destId="{F159417C-E500-401B-B9BA-06313CDCAB5B}" srcOrd="0" destOrd="0" presId="urn:microsoft.com/office/officeart/2005/8/layout/vList5"/>
    <dgm:cxn modelId="{60E36918-9A9B-465B-AFA5-86E31B7CA469}" srcId="{FAAF3693-03DB-4A77-B007-45B249DE5C1F}" destId="{3A650E9D-6BB7-4789-9B68-81354AC2FDD3}" srcOrd="2" destOrd="0" parTransId="{787BF847-8D40-42D3-A0B1-51D4F362A571}" sibTransId="{D4B3E329-A62E-45D2-9D41-76C0982981B3}"/>
    <dgm:cxn modelId="{7366013D-261A-446C-9F65-78B620EA9A0E}" srcId="{FAAF3693-03DB-4A77-B007-45B249DE5C1F}" destId="{3970E0F5-8929-4CAA-B980-20216F45B9E6}" srcOrd="3" destOrd="0" parTransId="{B807309F-E5B5-41CD-AC33-A44CA014ED15}" sibTransId="{2DFD2848-F77A-4FDE-B622-E76A5EC917C9}"/>
    <dgm:cxn modelId="{14E4AB62-EE5D-452F-B910-8EDEF832E7B8}" type="presOf" srcId="{3A650E9D-6BB7-4789-9B68-81354AC2FDD3}" destId="{6DCE11DA-4EBD-4449-B42F-6AFA1AE3A36D}" srcOrd="0" destOrd="0" presId="urn:microsoft.com/office/officeart/2005/8/layout/vList5"/>
    <dgm:cxn modelId="{D06E3671-8200-4F4E-8FF3-F383CE2272CD}" type="presOf" srcId="{ECC2434A-267D-43FD-B53C-0652213B4E19}" destId="{DAE65B27-D101-45F4-B049-0688E6617E1D}" srcOrd="0" destOrd="0" presId="urn:microsoft.com/office/officeart/2005/8/layout/vList5"/>
    <dgm:cxn modelId="{40C27B72-5723-47FD-BF05-4DC9B15FB6D2}" srcId="{FAAF3693-03DB-4A77-B007-45B249DE5C1F}" destId="{44806857-370D-479C-BA85-5E3DF707FB9D}" srcOrd="0" destOrd="0" parTransId="{54A7DBE4-B80C-4D60-842E-63F59CB91823}" sibTransId="{F9844EB1-D1A5-494D-8968-8A88FE4E0B29}"/>
    <dgm:cxn modelId="{3DFFB652-B14B-49A1-9FBC-577B2AA92D89}" srcId="{FAAF3693-03DB-4A77-B007-45B249DE5C1F}" destId="{ECC2434A-267D-43FD-B53C-0652213B4E19}" srcOrd="4" destOrd="0" parTransId="{E4B30A52-F5A5-4BCE-822D-D49BE80D9219}" sibTransId="{A0EDF416-9261-4B15-A369-6689E6073B73}"/>
    <dgm:cxn modelId="{544D797A-5EFE-4ED2-847D-2DD1FD9D2C57}" type="presOf" srcId="{03AC48FF-8476-4A4D-8384-9C7E63AF4894}" destId="{48CF2F41-DD3F-4A2E-A2D4-72C91EF6D407}" srcOrd="0" destOrd="0" presId="urn:microsoft.com/office/officeart/2005/8/layout/vList5"/>
    <dgm:cxn modelId="{88EDAE7E-765F-4577-8FAB-F36493A64FD3}" type="presOf" srcId="{FAAF3693-03DB-4A77-B007-45B249DE5C1F}" destId="{4D17562B-5340-42B9-A90D-B4B8474D9020}" srcOrd="0" destOrd="0" presId="urn:microsoft.com/office/officeart/2005/8/layout/vList5"/>
    <dgm:cxn modelId="{1B7C5380-4707-4AE8-B51B-4139B355E238}" type="presOf" srcId="{3970E0F5-8929-4CAA-B980-20216F45B9E6}" destId="{0C842A99-33F9-40BC-B66F-57D03D37776D}" srcOrd="0" destOrd="0" presId="urn:microsoft.com/office/officeart/2005/8/layout/vList5"/>
    <dgm:cxn modelId="{4163EE86-42D6-4CF0-82C2-D6A91BFB882C}" type="presOf" srcId="{02C32390-6DAF-4C55-A58A-92770FAF264B}" destId="{1B07030D-8CDD-445B-839A-D133321F7DC9}" srcOrd="0" destOrd="0" presId="urn:microsoft.com/office/officeart/2005/8/layout/vList5"/>
    <dgm:cxn modelId="{DB88C29B-6305-4017-A28F-6C7BC2A445F4}" srcId="{FAAF3693-03DB-4A77-B007-45B249DE5C1F}" destId="{03AC48FF-8476-4A4D-8384-9C7E63AF4894}" srcOrd="5" destOrd="0" parTransId="{FF716058-5C6A-4A33-BFE4-B3314D9E091E}" sibTransId="{A1C9EE35-E3E4-43AA-89F2-AB29E6442879}"/>
    <dgm:cxn modelId="{7E2FAC9E-BE40-412B-93D8-F9B6B4FD6136}" srcId="{FAAF3693-03DB-4A77-B007-45B249DE5C1F}" destId="{02C32390-6DAF-4C55-A58A-92770FAF264B}" srcOrd="7" destOrd="0" parTransId="{FEE8BC40-50B4-4ADB-A1F7-323CFDAA32E3}" sibTransId="{898C83A0-0D1D-4CBD-8F84-AAF021F13674}"/>
    <dgm:cxn modelId="{954291DE-956A-4DE3-8751-B9571184E273}" type="presOf" srcId="{44806857-370D-479C-BA85-5E3DF707FB9D}" destId="{D8DB740B-FD43-494B-86BD-D1FF784581A3}" srcOrd="0" destOrd="0" presId="urn:microsoft.com/office/officeart/2005/8/layout/vList5"/>
    <dgm:cxn modelId="{44A6F2EA-DA46-40B0-8901-ADD79DF10015}" srcId="{FAAF3693-03DB-4A77-B007-45B249DE5C1F}" destId="{402D757D-0619-4429-AB37-DD17173FC10E}" srcOrd="6" destOrd="0" parTransId="{5E346FDF-B866-4F2D-A97C-9D6B0AB1974E}" sibTransId="{D403CD2F-D8D6-469C-9C6A-1693E419C4C5}"/>
    <dgm:cxn modelId="{35ABF2F2-269A-4E56-846D-D8766DD4FF33}" type="presOf" srcId="{402D757D-0619-4429-AB37-DD17173FC10E}" destId="{D81D8462-735B-4619-A52A-C44B321D7D3B}" srcOrd="0" destOrd="0" presId="urn:microsoft.com/office/officeart/2005/8/layout/vList5"/>
    <dgm:cxn modelId="{286B06F8-E94E-4B8A-9DDE-B7596CFDFB0F}" srcId="{FAAF3693-03DB-4A77-B007-45B249DE5C1F}" destId="{99749F4E-F815-46D9-B202-515D5A39C3F3}" srcOrd="1" destOrd="0" parTransId="{CCC31A7A-5EDB-46D2-B6B5-2D5183100A78}" sibTransId="{80BA55E1-3B47-44E7-9B9A-E78EA53725E6}"/>
    <dgm:cxn modelId="{C99C9496-6B35-41CD-A34B-36F6AC12D248}" type="presParOf" srcId="{4D17562B-5340-42B9-A90D-B4B8474D9020}" destId="{A43D44CA-5345-4223-9529-27419C7ABE34}" srcOrd="0" destOrd="0" presId="urn:microsoft.com/office/officeart/2005/8/layout/vList5"/>
    <dgm:cxn modelId="{9F69AA7C-5029-4D5D-B2B1-EA0C1F347D44}" type="presParOf" srcId="{A43D44CA-5345-4223-9529-27419C7ABE34}" destId="{D8DB740B-FD43-494B-86BD-D1FF784581A3}" srcOrd="0" destOrd="0" presId="urn:microsoft.com/office/officeart/2005/8/layout/vList5"/>
    <dgm:cxn modelId="{3AB0DDE5-6496-4245-9708-5099C8CDF5FC}" type="presParOf" srcId="{4D17562B-5340-42B9-A90D-B4B8474D9020}" destId="{5C725460-7D4B-420D-AB7D-58A12B669557}" srcOrd="1" destOrd="0" presId="urn:microsoft.com/office/officeart/2005/8/layout/vList5"/>
    <dgm:cxn modelId="{D14411B8-C717-4596-960A-965A5F3A8ED8}" type="presParOf" srcId="{4D17562B-5340-42B9-A90D-B4B8474D9020}" destId="{6D6D3084-AC6F-4199-84EB-07B2B99C7D06}" srcOrd="2" destOrd="0" presId="urn:microsoft.com/office/officeart/2005/8/layout/vList5"/>
    <dgm:cxn modelId="{DB08D7F4-9FFF-4EFB-8B77-55A06E80BB25}" type="presParOf" srcId="{6D6D3084-AC6F-4199-84EB-07B2B99C7D06}" destId="{F159417C-E500-401B-B9BA-06313CDCAB5B}" srcOrd="0" destOrd="0" presId="urn:microsoft.com/office/officeart/2005/8/layout/vList5"/>
    <dgm:cxn modelId="{AB69FEFC-6A9B-4632-BDC6-2BE18835499A}" type="presParOf" srcId="{4D17562B-5340-42B9-A90D-B4B8474D9020}" destId="{907691A6-59FC-4E20-BBD7-647F0AD74D5C}" srcOrd="3" destOrd="0" presId="urn:microsoft.com/office/officeart/2005/8/layout/vList5"/>
    <dgm:cxn modelId="{ECABB2E6-6BFC-4FE2-81F4-5294EC5F98F8}" type="presParOf" srcId="{4D17562B-5340-42B9-A90D-B4B8474D9020}" destId="{7A554176-0EF8-41DF-A48F-62F99D6D3852}" srcOrd="4" destOrd="0" presId="urn:microsoft.com/office/officeart/2005/8/layout/vList5"/>
    <dgm:cxn modelId="{D6FED692-2672-4846-AF86-6E775EB28283}" type="presParOf" srcId="{7A554176-0EF8-41DF-A48F-62F99D6D3852}" destId="{6DCE11DA-4EBD-4449-B42F-6AFA1AE3A36D}" srcOrd="0" destOrd="0" presId="urn:microsoft.com/office/officeart/2005/8/layout/vList5"/>
    <dgm:cxn modelId="{950EC547-CE54-4329-B30D-78B8010B6B1D}" type="presParOf" srcId="{4D17562B-5340-42B9-A90D-B4B8474D9020}" destId="{1306C33C-0C50-4F3B-B81E-2270FA86724D}" srcOrd="5" destOrd="0" presId="urn:microsoft.com/office/officeart/2005/8/layout/vList5"/>
    <dgm:cxn modelId="{7A00DE84-6F9E-4F48-981B-1D3DF8951890}" type="presParOf" srcId="{4D17562B-5340-42B9-A90D-B4B8474D9020}" destId="{DFC58F94-A99C-41A8-966E-1C43C766A79A}" srcOrd="6" destOrd="0" presId="urn:microsoft.com/office/officeart/2005/8/layout/vList5"/>
    <dgm:cxn modelId="{041DDAE6-803E-4BFE-8130-18D2149DB839}" type="presParOf" srcId="{DFC58F94-A99C-41A8-966E-1C43C766A79A}" destId="{0C842A99-33F9-40BC-B66F-57D03D37776D}" srcOrd="0" destOrd="0" presId="urn:microsoft.com/office/officeart/2005/8/layout/vList5"/>
    <dgm:cxn modelId="{0936AB66-E25C-4327-BEBC-4C20A4926A23}" type="presParOf" srcId="{4D17562B-5340-42B9-A90D-B4B8474D9020}" destId="{E2C722F2-4C70-456B-BB26-B3932A8512E2}" srcOrd="7" destOrd="0" presId="urn:microsoft.com/office/officeart/2005/8/layout/vList5"/>
    <dgm:cxn modelId="{13A7497E-563E-40CC-8DDE-90B7FFDC7C01}" type="presParOf" srcId="{4D17562B-5340-42B9-A90D-B4B8474D9020}" destId="{2C9244DC-4F95-420F-9D5D-F10373AB26EF}" srcOrd="8" destOrd="0" presId="urn:microsoft.com/office/officeart/2005/8/layout/vList5"/>
    <dgm:cxn modelId="{32C117F1-599C-4B87-AAC5-9EF604867487}" type="presParOf" srcId="{2C9244DC-4F95-420F-9D5D-F10373AB26EF}" destId="{DAE65B27-D101-45F4-B049-0688E6617E1D}" srcOrd="0" destOrd="0" presId="urn:microsoft.com/office/officeart/2005/8/layout/vList5"/>
    <dgm:cxn modelId="{9BC9F959-9FD4-4D98-B0CA-14A82AC7A31B}" type="presParOf" srcId="{4D17562B-5340-42B9-A90D-B4B8474D9020}" destId="{93FA4389-18D7-4C45-8F57-4E89DAB6FBE4}" srcOrd="9" destOrd="0" presId="urn:microsoft.com/office/officeart/2005/8/layout/vList5"/>
    <dgm:cxn modelId="{6B287F9C-DC1B-4CA7-9B76-76442CA5C0D1}" type="presParOf" srcId="{4D17562B-5340-42B9-A90D-B4B8474D9020}" destId="{106DE22F-A50C-4DBA-AE04-055D6ED8B873}" srcOrd="10" destOrd="0" presId="urn:microsoft.com/office/officeart/2005/8/layout/vList5"/>
    <dgm:cxn modelId="{33D79DEF-89C0-4E98-8749-8903D9FDF2A1}" type="presParOf" srcId="{106DE22F-A50C-4DBA-AE04-055D6ED8B873}" destId="{48CF2F41-DD3F-4A2E-A2D4-72C91EF6D407}" srcOrd="0" destOrd="0" presId="urn:microsoft.com/office/officeart/2005/8/layout/vList5"/>
    <dgm:cxn modelId="{2630B1D0-E279-446B-ACA9-E65967CC9228}" type="presParOf" srcId="{4D17562B-5340-42B9-A90D-B4B8474D9020}" destId="{ADE8CD46-696D-4779-9EAE-E3F508743DFE}" srcOrd="11" destOrd="0" presId="urn:microsoft.com/office/officeart/2005/8/layout/vList5"/>
    <dgm:cxn modelId="{5A945654-401B-42B3-99F8-A5041CEC9FEE}" type="presParOf" srcId="{4D17562B-5340-42B9-A90D-B4B8474D9020}" destId="{50F90EB6-CF8A-4EFC-BEAE-9283A5323BA1}" srcOrd="12" destOrd="0" presId="urn:microsoft.com/office/officeart/2005/8/layout/vList5"/>
    <dgm:cxn modelId="{BDF7C1C6-1BC7-4E8B-836A-024454AA4F9C}" type="presParOf" srcId="{50F90EB6-CF8A-4EFC-BEAE-9283A5323BA1}" destId="{D81D8462-735B-4619-A52A-C44B321D7D3B}" srcOrd="0" destOrd="0" presId="urn:microsoft.com/office/officeart/2005/8/layout/vList5"/>
    <dgm:cxn modelId="{F8B61A4B-753F-4A44-91AF-1BA780103ACC}" type="presParOf" srcId="{4D17562B-5340-42B9-A90D-B4B8474D9020}" destId="{4263CC77-0D75-42DC-B2B0-C4D2B648F30B}" srcOrd="13" destOrd="0" presId="urn:microsoft.com/office/officeart/2005/8/layout/vList5"/>
    <dgm:cxn modelId="{030B0730-5436-4917-B910-87CC5C030009}" type="presParOf" srcId="{4D17562B-5340-42B9-A90D-B4B8474D9020}" destId="{9B450B96-9760-48F9-BB72-51605D3FEBF0}" srcOrd="14" destOrd="0" presId="urn:microsoft.com/office/officeart/2005/8/layout/vList5"/>
    <dgm:cxn modelId="{86DDBC5E-DCAE-4A79-B844-C800E683FC25}" type="presParOf" srcId="{9B450B96-9760-48F9-BB72-51605D3FEBF0}" destId="{1B07030D-8CDD-445B-839A-D133321F7DC9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A322FB5-9BD8-4E6B-BA51-F151A206E4C2}" type="doc">
      <dgm:prSet loTypeId="urn:microsoft.com/office/officeart/2005/8/layout/vList2" loCatId="list" qsTypeId="urn:microsoft.com/office/officeart/2005/8/quickstyle/simple2" qsCatId="simple" csTypeId="urn:microsoft.com/office/officeart/2005/8/colors/accent2_2" csCatId="accent2"/>
      <dgm:spPr/>
      <dgm:t>
        <a:bodyPr/>
        <a:lstStyle/>
        <a:p>
          <a:endParaRPr lang="en-US"/>
        </a:p>
      </dgm:t>
    </dgm:pt>
    <dgm:pt modelId="{DA15FEB8-35A7-4221-8028-626C1308C1CE}">
      <dgm:prSet/>
      <dgm:spPr/>
      <dgm:t>
        <a:bodyPr/>
        <a:lstStyle/>
        <a:p>
          <a:pPr rtl="0"/>
          <a:r>
            <a:rPr lang="en-US" b="1" u="sng"/>
            <a:t>DO NOT. . </a:t>
          </a:r>
          <a:r>
            <a:rPr lang="en-US" b="1"/>
            <a:t>.</a:t>
          </a:r>
          <a:r>
            <a:rPr lang="en-US" b="1">
              <a:latin typeface="Calibri Light" panose="020F0302020204030204"/>
            </a:rPr>
            <a:t> </a:t>
          </a:r>
          <a:endParaRPr lang="en-US"/>
        </a:p>
      </dgm:t>
    </dgm:pt>
    <dgm:pt modelId="{EECC1F78-C022-429C-878A-9F751898201B}" type="parTrans" cxnId="{DAACD5EB-3B39-465E-A920-0D2434FB3A27}">
      <dgm:prSet/>
      <dgm:spPr/>
      <dgm:t>
        <a:bodyPr/>
        <a:lstStyle/>
        <a:p>
          <a:endParaRPr lang="en-US"/>
        </a:p>
      </dgm:t>
    </dgm:pt>
    <dgm:pt modelId="{2E3433A2-3786-4F32-8028-E367782E0281}" type="sibTrans" cxnId="{DAACD5EB-3B39-465E-A920-0D2434FB3A27}">
      <dgm:prSet/>
      <dgm:spPr/>
      <dgm:t>
        <a:bodyPr/>
        <a:lstStyle/>
        <a:p>
          <a:endParaRPr lang="en-US"/>
        </a:p>
      </dgm:t>
    </dgm:pt>
    <dgm:pt modelId="{A5E0FA3C-434D-4CC2-BA0A-2D541F153DE7}">
      <dgm:prSet/>
      <dgm:spPr/>
      <dgm:t>
        <a:bodyPr/>
        <a:lstStyle/>
        <a:p>
          <a:r>
            <a:rPr lang="en-US"/>
            <a:t>“Hang out” in the stairwells or on the second floor during lunch.</a:t>
          </a:r>
        </a:p>
      </dgm:t>
    </dgm:pt>
    <dgm:pt modelId="{C7FFBDC8-BD06-48DA-974D-6A557C5252DD}" type="parTrans" cxnId="{276D5D1B-A46B-494F-8E50-63C671C9DFB9}">
      <dgm:prSet/>
      <dgm:spPr/>
      <dgm:t>
        <a:bodyPr/>
        <a:lstStyle/>
        <a:p>
          <a:endParaRPr lang="en-US"/>
        </a:p>
      </dgm:t>
    </dgm:pt>
    <dgm:pt modelId="{84AA20E9-96B1-40CA-8ED3-CFAA244C1297}" type="sibTrans" cxnId="{276D5D1B-A46B-494F-8E50-63C671C9DFB9}">
      <dgm:prSet/>
      <dgm:spPr/>
      <dgm:t>
        <a:bodyPr/>
        <a:lstStyle/>
        <a:p>
          <a:endParaRPr lang="en-US"/>
        </a:p>
      </dgm:t>
    </dgm:pt>
    <dgm:pt modelId="{303CDEDC-1E8B-4B7E-8760-C9E3C3D20646}">
      <dgm:prSet/>
      <dgm:spPr/>
      <dgm:t>
        <a:bodyPr/>
        <a:lstStyle/>
        <a:p>
          <a:r>
            <a:rPr lang="en-US"/>
            <a:t>Chew gum. DO NOT BRING GUM!</a:t>
          </a:r>
        </a:p>
      </dgm:t>
    </dgm:pt>
    <dgm:pt modelId="{B26E03D5-4512-4DDD-90D4-83AB4BC1BF88}" type="parTrans" cxnId="{60101F98-9D92-4A51-ABE4-4A0FB4FDA6F1}">
      <dgm:prSet/>
      <dgm:spPr/>
      <dgm:t>
        <a:bodyPr/>
        <a:lstStyle/>
        <a:p>
          <a:endParaRPr lang="en-US"/>
        </a:p>
      </dgm:t>
    </dgm:pt>
    <dgm:pt modelId="{45232097-DDF5-4B5C-A8D4-AA3773CC58A3}" type="sibTrans" cxnId="{60101F98-9D92-4A51-ABE4-4A0FB4FDA6F1}">
      <dgm:prSet/>
      <dgm:spPr/>
      <dgm:t>
        <a:bodyPr/>
        <a:lstStyle/>
        <a:p>
          <a:endParaRPr lang="en-US"/>
        </a:p>
      </dgm:t>
    </dgm:pt>
    <dgm:pt modelId="{67423295-9B6A-44DE-BA6A-D078AD18E66E}">
      <dgm:prSet/>
      <dgm:spPr/>
      <dgm:t>
        <a:bodyPr/>
        <a:lstStyle/>
        <a:p>
          <a:r>
            <a:rPr lang="en-US"/>
            <a:t>Go on the basketball court with a skateboard!</a:t>
          </a:r>
        </a:p>
      </dgm:t>
    </dgm:pt>
    <dgm:pt modelId="{85A624FA-7697-4F19-B6CD-6AF8F95D1D31}" type="parTrans" cxnId="{4B7B8137-43A6-43D5-B874-2E44C9BE88F4}">
      <dgm:prSet/>
      <dgm:spPr/>
      <dgm:t>
        <a:bodyPr/>
        <a:lstStyle/>
        <a:p>
          <a:endParaRPr lang="en-US"/>
        </a:p>
      </dgm:t>
    </dgm:pt>
    <dgm:pt modelId="{21A3DE40-36A1-4954-B572-EEFE5E9762EB}" type="sibTrans" cxnId="{4B7B8137-43A6-43D5-B874-2E44C9BE88F4}">
      <dgm:prSet/>
      <dgm:spPr/>
      <dgm:t>
        <a:bodyPr/>
        <a:lstStyle/>
        <a:p>
          <a:endParaRPr lang="en-US"/>
        </a:p>
      </dgm:t>
    </dgm:pt>
    <dgm:pt modelId="{57D5625F-210D-4909-B8C5-F45BB0E3DF6C}">
      <dgm:prSet/>
      <dgm:spPr/>
      <dgm:t>
        <a:bodyPr/>
        <a:lstStyle/>
        <a:p>
          <a:pPr rtl="0"/>
          <a:r>
            <a:rPr lang="en-US"/>
            <a:t>Use the elevator without approval from the office.</a:t>
          </a:r>
          <a:r>
            <a:rPr lang="en-US">
              <a:latin typeface="Calibri Light" panose="020F0302020204030204"/>
            </a:rPr>
            <a:t> </a:t>
          </a:r>
          <a:endParaRPr lang="en-US"/>
        </a:p>
      </dgm:t>
    </dgm:pt>
    <dgm:pt modelId="{74008C87-0381-4B3B-A6BD-8C59CC0630DE}" type="parTrans" cxnId="{F4EAA9A0-933F-42E8-8679-25A21CF14A9C}">
      <dgm:prSet/>
      <dgm:spPr/>
      <dgm:t>
        <a:bodyPr/>
        <a:lstStyle/>
        <a:p>
          <a:endParaRPr lang="en-US"/>
        </a:p>
      </dgm:t>
    </dgm:pt>
    <dgm:pt modelId="{E32DFCA4-3C4D-44D1-B63B-4F3FF2BD38BD}" type="sibTrans" cxnId="{F4EAA9A0-933F-42E8-8679-25A21CF14A9C}">
      <dgm:prSet/>
      <dgm:spPr/>
      <dgm:t>
        <a:bodyPr/>
        <a:lstStyle/>
        <a:p>
          <a:endParaRPr lang="en-US"/>
        </a:p>
      </dgm:t>
    </dgm:pt>
    <dgm:pt modelId="{D583CB21-3C37-4609-A6D6-2C95B7A0D2EC}">
      <dgm:prSet/>
      <dgm:spPr/>
      <dgm:t>
        <a:bodyPr/>
        <a:lstStyle/>
        <a:p>
          <a:r>
            <a:rPr lang="en-US"/>
            <a:t>Leave campus if you are a Middle Schooler, Freshman or Sophomore (Except for DE students)</a:t>
          </a:r>
        </a:p>
      </dgm:t>
    </dgm:pt>
    <dgm:pt modelId="{FECF841E-0B66-4915-B5C0-AEFD0A67B0EA}" type="parTrans" cxnId="{58F81E95-497F-4265-8A28-3A1137F33FCD}">
      <dgm:prSet/>
      <dgm:spPr/>
      <dgm:t>
        <a:bodyPr/>
        <a:lstStyle/>
        <a:p>
          <a:endParaRPr lang="en-US"/>
        </a:p>
      </dgm:t>
    </dgm:pt>
    <dgm:pt modelId="{AC8997D7-D846-4CF4-B257-58842CF943C9}" type="sibTrans" cxnId="{58F81E95-497F-4265-8A28-3A1137F33FCD}">
      <dgm:prSet/>
      <dgm:spPr/>
      <dgm:t>
        <a:bodyPr/>
        <a:lstStyle/>
        <a:p>
          <a:endParaRPr lang="en-US"/>
        </a:p>
      </dgm:t>
    </dgm:pt>
    <dgm:pt modelId="{5B49DAB7-8AAD-4793-8682-9921E1AA93F6}">
      <dgm:prSet/>
      <dgm:spPr/>
      <dgm:t>
        <a:bodyPr/>
        <a:lstStyle/>
        <a:p>
          <a:r>
            <a:rPr lang="en-US"/>
            <a:t>Allow an underclassmen in your vehicle without prior permission, or you will lose all privileges for the remainder of the school year.</a:t>
          </a:r>
        </a:p>
      </dgm:t>
    </dgm:pt>
    <dgm:pt modelId="{EB89844A-F5BE-4F42-A582-FE4693EABAD4}" type="parTrans" cxnId="{0D3F48E3-75BF-4BBD-98B1-070FED16C32D}">
      <dgm:prSet/>
      <dgm:spPr/>
      <dgm:t>
        <a:bodyPr/>
        <a:lstStyle/>
        <a:p>
          <a:endParaRPr lang="en-US"/>
        </a:p>
      </dgm:t>
    </dgm:pt>
    <dgm:pt modelId="{005E8CB6-0489-4F41-8B22-64C83F010B9A}" type="sibTrans" cxnId="{0D3F48E3-75BF-4BBD-98B1-070FED16C32D}">
      <dgm:prSet/>
      <dgm:spPr/>
      <dgm:t>
        <a:bodyPr/>
        <a:lstStyle/>
        <a:p>
          <a:endParaRPr lang="en-US"/>
        </a:p>
      </dgm:t>
    </dgm:pt>
    <dgm:pt modelId="{C98EA8B9-FF6D-47B3-ADBE-B0A473705906}">
      <dgm:prSet/>
      <dgm:spPr/>
      <dgm:t>
        <a:bodyPr/>
        <a:lstStyle/>
        <a:p>
          <a:r>
            <a:rPr lang="en-US"/>
            <a:t>Throw anything off the balcony.</a:t>
          </a:r>
        </a:p>
      </dgm:t>
    </dgm:pt>
    <dgm:pt modelId="{81A98DA7-EC56-4F2B-B0AC-8A9F79B9FF6C}" type="parTrans" cxnId="{991CEAE2-052B-4619-BDF5-F78AD214C82F}">
      <dgm:prSet/>
      <dgm:spPr/>
      <dgm:t>
        <a:bodyPr/>
        <a:lstStyle/>
        <a:p>
          <a:endParaRPr lang="en-US"/>
        </a:p>
      </dgm:t>
    </dgm:pt>
    <dgm:pt modelId="{E5A33164-5ACE-4BD3-A489-D808601BB126}" type="sibTrans" cxnId="{991CEAE2-052B-4619-BDF5-F78AD214C82F}">
      <dgm:prSet/>
      <dgm:spPr/>
      <dgm:t>
        <a:bodyPr/>
        <a:lstStyle/>
        <a:p>
          <a:endParaRPr lang="en-US"/>
        </a:p>
      </dgm:t>
    </dgm:pt>
    <dgm:pt modelId="{2A3358A0-695E-4595-AAB4-0EE522D6D9A9}">
      <dgm:prSet/>
      <dgm:spPr/>
      <dgm:t>
        <a:bodyPr/>
        <a:lstStyle/>
        <a:p>
          <a:r>
            <a:rPr lang="en-US"/>
            <a:t>Throw anything from the ground level to the 2</a:t>
          </a:r>
          <a:r>
            <a:rPr lang="en-US" baseline="30000"/>
            <a:t>nd</a:t>
          </a:r>
          <a:r>
            <a:rPr lang="en-US"/>
            <a:t> floor.</a:t>
          </a:r>
        </a:p>
      </dgm:t>
    </dgm:pt>
    <dgm:pt modelId="{96991DA3-706A-4FA1-B4B5-79C3F70B563C}" type="parTrans" cxnId="{93D05751-3206-4BF3-9ED9-45F98D26F6E7}">
      <dgm:prSet/>
      <dgm:spPr/>
      <dgm:t>
        <a:bodyPr/>
        <a:lstStyle/>
        <a:p>
          <a:endParaRPr lang="en-US"/>
        </a:p>
      </dgm:t>
    </dgm:pt>
    <dgm:pt modelId="{D2946638-17C4-4402-B634-A117AB462906}" type="sibTrans" cxnId="{93D05751-3206-4BF3-9ED9-45F98D26F6E7}">
      <dgm:prSet/>
      <dgm:spPr/>
      <dgm:t>
        <a:bodyPr/>
        <a:lstStyle/>
        <a:p>
          <a:endParaRPr lang="en-US"/>
        </a:p>
      </dgm:t>
    </dgm:pt>
    <dgm:pt modelId="{F9F1C232-1CA1-4111-9FD9-4A1778983318}">
      <dgm:prSet/>
      <dgm:spPr/>
      <dgm:t>
        <a:bodyPr/>
        <a:lstStyle/>
        <a:p>
          <a:r>
            <a:rPr lang="en-US"/>
            <a:t>Eat or carry food over the basketball court or turf field</a:t>
          </a:r>
        </a:p>
      </dgm:t>
    </dgm:pt>
    <dgm:pt modelId="{5E83D4F2-C2D4-4C60-A96B-2923B74E373C}" type="parTrans" cxnId="{5A2FBF5B-B8FF-4AC5-8AF2-BD71E1E34A63}">
      <dgm:prSet/>
      <dgm:spPr/>
      <dgm:t>
        <a:bodyPr/>
        <a:lstStyle/>
        <a:p>
          <a:endParaRPr lang="en-US"/>
        </a:p>
      </dgm:t>
    </dgm:pt>
    <dgm:pt modelId="{1F6864FC-812F-4BF5-BCF6-87946AB28709}" type="sibTrans" cxnId="{5A2FBF5B-B8FF-4AC5-8AF2-BD71E1E34A63}">
      <dgm:prSet/>
      <dgm:spPr/>
      <dgm:t>
        <a:bodyPr/>
        <a:lstStyle/>
        <a:p>
          <a:endParaRPr lang="en-US"/>
        </a:p>
      </dgm:t>
    </dgm:pt>
    <dgm:pt modelId="{9CE0ED88-E469-489B-869C-C7AF302C5F8D}">
      <dgm:prSet/>
      <dgm:spPr/>
      <dgm:t>
        <a:bodyPr/>
        <a:lstStyle/>
        <a:p>
          <a:r>
            <a:rPr lang="en-US"/>
            <a:t>Litter or leave garbage around at lunch</a:t>
          </a:r>
        </a:p>
      </dgm:t>
    </dgm:pt>
    <dgm:pt modelId="{EEEA7D9B-6B8C-419B-9F97-F8D00E6569F9}" type="parTrans" cxnId="{7FF89182-2A5F-48F2-99C8-86E255937652}">
      <dgm:prSet/>
      <dgm:spPr/>
      <dgm:t>
        <a:bodyPr/>
        <a:lstStyle/>
        <a:p>
          <a:endParaRPr lang="en-US"/>
        </a:p>
      </dgm:t>
    </dgm:pt>
    <dgm:pt modelId="{DB95466B-6563-446A-8D90-A5B6C0362733}" type="sibTrans" cxnId="{7FF89182-2A5F-48F2-99C8-86E255937652}">
      <dgm:prSet/>
      <dgm:spPr/>
      <dgm:t>
        <a:bodyPr/>
        <a:lstStyle/>
        <a:p>
          <a:endParaRPr lang="en-US"/>
        </a:p>
      </dgm:t>
    </dgm:pt>
    <dgm:pt modelId="{EA2F3797-F10E-4D82-AD5D-635E977CE82D}">
      <dgm:prSet/>
      <dgm:spPr/>
      <dgm:t>
        <a:bodyPr/>
        <a:lstStyle/>
        <a:p>
          <a:pPr rtl="0"/>
          <a:r>
            <a:rPr lang="en-US"/>
            <a:t>Hang out by the wavy wall side or behind the basketball court bleachers</a:t>
          </a:r>
          <a:r>
            <a:rPr lang="en-US">
              <a:latin typeface="Calibri Light" panose="020F0302020204030204"/>
            </a:rPr>
            <a:t> </a:t>
          </a:r>
          <a:endParaRPr lang="en-US"/>
        </a:p>
      </dgm:t>
    </dgm:pt>
    <dgm:pt modelId="{71658CFC-7B2D-4BEF-9555-BB1ABBC2C092}" type="parTrans" cxnId="{1D4171A6-052B-471E-8558-8453B6102ECA}">
      <dgm:prSet/>
      <dgm:spPr/>
      <dgm:t>
        <a:bodyPr/>
        <a:lstStyle/>
        <a:p>
          <a:endParaRPr lang="en-US"/>
        </a:p>
      </dgm:t>
    </dgm:pt>
    <dgm:pt modelId="{D5B421C1-B032-4253-85D2-13788E100F3E}" type="sibTrans" cxnId="{1D4171A6-052B-471E-8558-8453B6102ECA}">
      <dgm:prSet/>
      <dgm:spPr/>
      <dgm:t>
        <a:bodyPr/>
        <a:lstStyle/>
        <a:p>
          <a:endParaRPr lang="en-US"/>
        </a:p>
      </dgm:t>
    </dgm:pt>
    <dgm:pt modelId="{59598561-4851-4DD2-B8B4-C1CF14971D75}">
      <dgm:prSet/>
      <dgm:spPr/>
      <dgm:t>
        <a:bodyPr/>
        <a:lstStyle/>
        <a:p>
          <a:r>
            <a:rPr lang="en-US"/>
            <a:t>Hang on or grab the basketball nets/rims</a:t>
          </a:r>
        </a:p>
      </dgm:t>
    </dgm:pt>
    <dgm:pt modelId="{20D6BB12-C9F6-46A5-B13C-86D5D5F763E5}" type="parTrans" cxnId="{3B3A8D90-3C4B-4739-9F95-0F30E2EB646B}">
      <dgm:prSet/>
      <dgm:spPr/>
      <dgm:t>
        <a:bodyPr/>
        <a:lstStyle/>
        <a:p>
          <a:endParaRPr lang="en-US"/>
        </a:p>
      </dgm:t>
    </dgm:pt>
    <dgm:pt modelId="{BE9DFB37-B793-442C-81EF-7C0115C5B6CA}" type="sibTrans" cxnId="{3B3A8D90-3C4B-4739-9F95-0F30E2EB646B}">
      <dgm:prSet/>
      <dgm:spPr/>
      <dgm:t>
        <a:bodyPr/>
        <a:lstStyle/>
        <a:p>
          <a:endParaRPr lang="en-US"/>
        </a:p>
      </dgm:t>
    </dgm:pt>
    <dgm:pt modelId="{423EC0AB-50CF-45A2-9F59-AF66044E6DB3}">
      <dgm:prSet/>
      <dgm:spPr/>
      <dgm:t>
        <a:bodyPr/>
        <a:lstStyle/>
        <a:p>
          <a:r>
            <a:rPr lang="en-US"/>
            <a:t>Playing “keep away” = a detention</a:t>
          </a:r>
        </a:p>
      </dgm:t>
    </dgm:pt>
    <dgm:pt modelId="{ADCA6811-6D0B-440B-B93B-002B5BC08A87}" type="parTrans" cxnId="{8F4B6434-A15A-4640-A5F0-7D635AF19587}">
      <dgm:prSet/>
      <dgm:spPr/>
      <dgm:t>
        <a:bodyPr/>
        <a:lstStyle/>
        <a:p>
          <a:endParaRPr lang="en-US"/>
        </a:p>
      </dgm:t>
    </dgm:pt>
    <dgm:pt modelId="{EBA34E20-E29F-48B7-92EC-624563AB3EF4}" type="sibTrans" cxnId="{8F4B6434-A15A-4640-A5F0-7D635AF19587}">
      <dgm:prSet/>
      <dgm:spPr/>
      <dgm:t>
        <a:bodyPr/>
        <a:lstStyle/>
        <a:p>
          <a:endParaRPr lang="en-US"/>
        </a:p>
      </dgm:t>
    </dgm:pt>
    <dgm:pt modelId="{5475BC10-4426-4835-BBB1-DCF799F0CF95}">
      <dgm:prSet/>
      <dgm:spPr/>
      <dgm:t>
        <a:bodyPr/>
        <a:lstStyle/>
        <a:p>
          <a:pPr rtl="0"/>
          <a:r>
            <a:rPr lang="en-US">
              <a:latin typeface="Calibri Light" panose="020F0302020204030204"/>
            </a:rPr>
            <a:t>Yoga </a:t>
          </a:r>
          <a:r>
            <a:rPr lang="en-US"/>
            <a:t>pants/ leggings/ are not allowed.</a:t>
          </a:r>
          <a:r>
            <a:rPr lang="en-US">
              <a:latin typeface="Calibri Light" panose="020F0302020204030204"/>
            </a:rPr>
            <a:t> </a:t>
          </a:r>
          <a:r>
            <a:rPr lang="en-US"/>
            <a:t> Not even during dress down days. Dress code violations earn detentions</a:t>
          </a:r>
        </a:p>
      </dgm:t>
    </dgm:pt>
    <dgm:pt modelId="{934FC9D8-54F3-47D3-B5CD-64B7E9D14309}" type="parTrans" cxnId="{397C2823-11A7-43C0-B1E4-4755506BB5AE}">
      <dgm:prSet/>
      <dgm:spPr/>
      <dgm:t>
        <a:bodyPr/>
        <a:lstStyle/>
        <a:p>
          <a:endParaRPr lang="en-US"/>
        </a:p>
      </dgm:t>
    </dgm:pt>
    <dgm:pt modelId="{32AAD221-3A79-4479-8DF9-2AF86EAEF9B8}" type="sibTrans" cxnId="{397C2823-11A7-43C0-B1E4-4755506BB5AE}">
      <dgm:prSet/>
      <dgm:spPr/>
      <dgm:t>
        <a:bodyPr/>
        <a:lstStyle/>
        <a:p>
          <a:endParaRPr lang="en-US"/>
        </a:p>
      </dgm:t>
    </dgm:pt>
    <dgm:pt modelId="{320713D1-B8F2-4699-B91F-02FA5EB1DFEE}">
      <dgm:prSet/>
      <dgm:spPr/>
      <dgm:t>
        <a:bodyPr/>
        <a:lstStyle/>
        <a:p>
          <a:pPr rtl="0"/>
          <a:r>
            <a:rPr lang="en-US"/>
            <a:t>You are not to go to the Deans’ office during class to argue a detention. You will be turned away.</a:t>
          </a:r>
          <a:r>
            <a:rPr lang="en-US">
              <a:latin typeface="Calibri Light" panose="020F0302020204030204"/>
            </a:rPr>
            <a:t> </a:t>
          </a:r>
          <a:endParaRPr lang="en-US"/>
        </a:p>
      </dgm:t>
    </dgm:pt>
    <dgm:pt modelId="{950D02B6-1D39-40B5-9BCE-A01B3CE441D3}" type="parTrans" cxnId="{971CE9B4-7EB1-4893-BE74-54FDAFFF281D}">
      <dgm:prSet/>
      <dgm:spPr/>
      <dgm:t>
        <a:bodyPr/>
        <a:lstStyle/>
        <a:p>
          <a:endParaRPr lang="en-US"/>
        </a:p>
      </dgm:t>
    </dgm:pt>
    <dgm:pt modelId="{40A710A6-AB4A-48F1-B8CC-D1846491ABA5}" type="sibTrans" cxnId="{971CE9B4-7EB1-4893-BE74-54FDAFFF281D}">
      <dgm:prSet/>
      <dgm:spPr/>
      <dgm:t>
        <a:bodyPr/>
        <a:lstStyle/>
        <a:p>
          <a:endParaRPr lang="en-US"/>
        </a:p>
      </dgm:t>
    </dgm:pt>
    <dgm:pt modelId="{AD0F6F49-DD3F-4E54-BD4E-A89CA0BB77D2}" type="pres">
      <dgm:prSet presAssocID="{7A322FB5-9BD8-4E6B-BA51-F151A206E4C2}" presName="linear" presStyleCnt="0">
        <dgm:presLayoutVars>
          <dgm:animLvl val="lvl"/>
          <dgm:resizeHandles val="exact"/>
        </dgm:presLayoutVars>
      </dgm:prSet>
      <dgm:spPr/>
    </dgm:pt>
    <dgm:pt modelId="{E16BC718-993B-4799-8E25-649963D08E46}" type="pres">
      <dgm:prSet presAssocID="{DA15FEB8-35A7-4221-8028-626C1308C1CE}" presName="parentText" presStyleLbl="node1" presStyleIdx="0" presStyleCnt="16">
        <dgm:presLayoutVars>
          <dgm:chMax val="0"/>
          <dgm:bulletEnabled val="1"/>
        </dgm:presLayoutVars>
      </dgm:prSet>
      <dgm:spPr/>
    </dgm:pt>
    <dgm:pt modelId="{69CE857A-7CAB-4DAD-A91D-20D680AF4A74}" type="pres">
      <dgm:prSet presAssocID="{2E3433A2-3786-4F32-8028-E367782E0281}" presName="spacer" presStyleCnt="0"/>
      <dgm:spPr/>
    </dgm:pt>
    <dgm:pt modelId="{BAE64A32-3C70-4086-BBB6-71480264422A}" type="pres">
      <dgm:prSet presAssocID="{A5E0FA3C-434D-4CC2-BA0A-2D541F153DE7}" presName="parentText" presStyleLbl="node1" presStyleIdx="1" presStyleCnt="16">
        <dgm:presLayoutVars>
          <dgm:chMax val="0"/>
          <dgm:bulletEnabled val="1"/>
        </dgm:presLayoutVars>
      </dgm:prSet>
      <dgm:spPr/>
    </dgm:pt>
    <dgm:pt modelId="{86E5AB83-21E7-4346-86F1-CD3BED1984A9}" type="pres">
      <dgm:prSet presAssocID="{84AA20E9-96B1-40CA-8ED3-CFAA244C1297}" presName="spacer" presStyleCnt="0"/>
      <dgm:spPr/>
    </dgm:pt>
    <dgm:pt modelId="{B2EBE422-AF89-4ED4-976E-EFABC33EA380}" type="pres">
      <dgm:prSet presAssocID="{303CDEDC-1E8B-4B7E-8760-C9E3C3D20646}" presName="parentText" presStyleLbl="node1" presStyleIdx="2" presStyleCnt="16">
        <dgm:presLayoutVars>
          <dgm:chMax val="0"/>
          <dgm:bulletEnabled val="1"/>
        </dgm:presLayoutVars>
      </dgm:prSet>
      <dgm:spPr/>
    </dgm:pt>
    <dgm:pt modelId="{BE717F3B-3C49-4CAE-888D-E8D6730DBCAE}" type="pres">
      <dgm:prSet presAssocID="{45232097-DDF5-4B5C-A8D4-AA3773CC58A3}" presName="spacer" presStyleCnt="0"/>
      <dgm:spPr/>
    </dgm:pt>
    <dgm:pt modelId="{5275B937-F964-4625-92BE-F83F9F1864D8}" type="pres">
      <dgm:prSet presAssocID="{67423295-9B6A-44DE-BA6A-D078AD18E66E}" presName="parentText" presStyleLbl="node1" presStyleIdx="3" presStyleCnt="16">
        <dgm:presLayoutVars>
          <dgm:chMax val="0"/>
          <dgm:bulletEnabled val="1"/>
        </dgm:presLayoutVars>
      </dgm:prSet>
      <dgm:spPr/>
    </dgm:pt>
    <dgm:pt modelId="{08747E87-F109-41BB-9B16-ACE075D145B3}" type="pres">
      <dgm:prSet presAssocID="{21A3DE40-36A1-4954-B572-EEFE5E9762EB}" presName="spacer" presStyleCnt="0"/>
      <dgm:spPr/>
    </dgm:pt>
    <dgm:pt modelId="{CCD9E1C7-DDEC-4DDE-BFAC-E22C80ABF486}" type="pres">
      <dgm:prSet presAssocID="{57D5625F-210D-4909-B8C5-F45BB0E3DF6C}" presName="parentText" presStyleLbl="node1" presStyleIdx="4" presStyleCnt="16">
        <dgm:presLayoutVars>
          <dgm:chMax val="0"/>
          <dgm:bulletEnabled val="1"/>
        </dgm:presLayoutVars>
      </dgm:prSet>
      <dgm:spPr/>
    </dgm:pt>
    <dgm:pt modelId="{4113F4C5-E043-4491-8B68-5D87A1F96AA1}" type="pres">
      <dgm:prSet presAssocID="{E32DFCA4-3C4D-44D1-B63B-4F3FF2BD38BD}" presName="spacer" presStyleCnt="0"/>
      <dgm:spPr/>
    </dgm:pt>
    <dgm:pt modelId="{56849978-BA99-49EF-99C8-4BE4AF769CA9}" type="pres">
      <dgm:prSet presAssocID="{D583CB21-3C37-4609-A6D6-2C95B7A0D2EC}" presName="parentText" presStyleLbl="node1" presStyleIdx="5" presStyleCnt="16">
        <dgm:presLayoutVars>
          <dgm:chMax val="0"/>
          <dgm:bulletEnabled val="1"/>
        </dgm:presLayoutVars>
      </dgm:prSet>
      <dgm:spPr/>
    </dgm:pt>
    <dgm:pt modelId="{3921F4A9-BAA8-4904-B6C1-25B967B53ED8}" type="pres">
      <dgm:prSet presAssocID="{AC8997D7-D846-4CF4-B257-58842CF943C9}" presName="spacer" presStyleCnt="0"/>
      <dgm:spPr/>
    </dgm:pt>
    <dgm:pt modelId="{4C7CAAFE-B811-4F44-965A-586D09650188}" type="pres">
      <dgm:prSet presAssocID="{5B49DAB7-8AAD-4793-8682-9921E1AA93F6}" presName="parentText" presStyleLbl="node1" presStyleIdx="6" presStyleCnt="16">
        <dgm:presLayoutVars>
          <dgm:chMax val="0"/>
          <dgm:bulletEnabled val="1"/>
        </dgm:presLayoutVars>
      </dgm:prSet>
      <dgm:spPr/>
    </dgm:pt>
    <dgm:pt modelId="{C6AE08E0-9B29-443C-BE21-C606CAB4812F}" type="pres">
      <dgm:prSet presAssocID="{005E8CB6-0489-4F41-8B22-64C83F010B9A}" presName="spacer" presStyleCnt="0"/>
      <dgm:spPr/>
    </dgm:pt>
    <dgm:pt modelId="{1091147D-05C1-4080-AC47-6FAE26AB1ADC}" type="pres">
      <dgm:prSet presAssocID="{C98EA8B9-FF6D-47B3-ADBE-B0A473705906}" presName="parentText" presStyleLbl="node1" presStyleIdx="7" presStyleCnt="16">
        <dgm:presLayoutVars>
          <dgm:chMax val="0"/>
          <dgm:bulletEnabled val="1"/>
        </dgm:presLayoutVars>
      </dgm:prSet>
      <dgm:spPr/>
    </dgm:pt>
    <dgm:pt modelId="{2BB8790B-8C63-4BF7-9647-675B43D14B6D}" type="pres">
      <dgm:prSet presAssocID="{E5A33164-5ACE-4BD3-A489-D808601BB126}" presName="spacer" presStyleCnt="0"/>
      <dgm:spPr/>
    </dgm:pt>
    <dgm:pt modelId="{A53FD525-20B5-4BB1-9D30-513951FADC45}" type="pres">
      <dgm:prSet presAssocID="{2A3358A0-695E-4595-AAB4-0EE522D6D9A9}" presName="parentText" presStyleLbl="node1" presStyleIdx="8" presStyleCnt="16">
        <dgm:presLayoutVars>
          <dgm:chMax val="0"/>
          <dgm:bulletEnabled val="1"/>
        </dgm:presLayoutVars>
      </dgm:prSet>
      <dgm:spPr/>
    </dgm:pt>
    <dgm:pt modelId="{E525F4E0-094C-4740-9C09-2920F30D66C3}" type="pres">
      <dgm:prSet presAssocID="{D2946638-17C4-4402-B634-A117AB462906}" presName="spacer" presStyleCnt="0"/>
      <dgm:spPr/>
    </dgm:pt>
    <dgm:pt modelId="{CBEE6B41-5DF2-453C-85EE-D04A0A63D66D}" type="pres">
      <dgm:prSet presAssocID="{F9F1C232-1CA1-4111-9FD9-4A1778983318}" presName="parentText" presStyleLbl="node1" presStyleIdx="9" presStyleCnt="16">
        <dgm:presLayoutVars>
          <dgm:chMax val="0"/>
          <dgm:bulletEnabled val="1"/>
        </dgm:presLayoutVars>
      </dgm:prSet>
      <dgm:spPr/>
    </dgm:pt>
    <dgm:pt modelId="{B80C6F43-1B49-4207-9A02-76EA9DC81AAF}" type="pres">
      <dgm:prSet presAssocID="{1F6864FC-812F-4BF5-BCF6-87946AB28709}" presName="spacer" presStyleCnt="0"/>
      <dgm:spPr/>
    </dgm:pt>
    <dgm:pt modelId="{DE3E1076-8F2D-4965-8116-4FACC21DAB08}" type="pres">
      <dgm:prSet presAssocID="{9CE0ED88-E469-489B-869C-C7AF302C5F8D}" presName="parentText" presStyleLbl="node1" presStyleIdx="10" presStyleCnt="16">
        <dgm:presLayoutVars>
          <dgm:chMax val="0"/>
          <dgm:bulletEnabled val="1"/>
        </dgm:presLayoutVars>
      </dgm:prSet>
      <dgm:spPr/>
    </dgm:pt>
    <dgm:pt modelId="{E1E60670-F2F7-4FBC-BA5D-62C54ED50BC0}" type="pres">
      <dgm:prSet presAssocID="{DB95466B-6563-446A-8D90-A5B6C0362733}" presName="spacer" presStyleCnt="0"/>
      <dgm:spPr/>
    </dgm:pt>
    <dgm:pt modelId="{8B0D7616-E917-47E0-AFEB-0E3F28AE59D9}" type="pres">
      <dgm:prSet presAssocID="{EA2F3797-F10E-4D82-AD5D-635E977CE82D}" presName="parentText" presStyleLbl="node1" presStyleIdx="11" presStyleCnt="16">
        <dgm:presLayoutVars>
          <dgm:chMax val="0"/>
          <dgm:bulletEnabled val="1"/>
        </dgm:presLayoutVars>
      </dgm:prSet>
      <dgm:spPr/>
    </dgm:pt>
    <dgm:pt modelId="{8CEE2D40-FF14-4B3E-BF42-9C8712B76A4D}" type="pres">
      <dgm:prSet presAssocID="{D5B421C1-B032-4253-85D2-13788E100F3E}" presName="spacer" presStyleCnt="0"/>
      <dgm:spPr/>
    </dgm:pt>
    <dgm:pt modelId="{5579D0C7-8184-4249-AF16-25DC59F49B68}" type="pres">
      <dgm:prSet presAssocID="{59598561-4851-4DD2-B8B4-C1CF14971D75}" presName="parentText" presStyleLbl="node1" presStyleIdx="12" presStyleCnt="16">
        <dgm:presLayoutVars>
          <dgm:chMax val="0"/>
          <dgm:bulletEnabled val="1"/>
        </dgm:presLayoutVars>
      </dgm:prSet>
      <dgm:spPr/>
    </dgm:pt>
    <dgm:pt modelId="{37C43BF0-6FA6-4F47-BF05-69F6DB501909}" type="pres">
      <dgm:prSet presAssocID="{BE9DFB37-B793-442C-81EF-7C0115C5B6CA}" presName="spacer" presStyleCnt="0"/>
      <dgm:spPr/>
    </dgm:pt>
    <dgm:pt modelId="{74351E6D-023C-45FF-AE07-5FE7769DAA39}" type="pres">
      <dgm:prSet presAssocID="{423EC0AB-50CF-45A2-9F59-AF66044E6DB3}" presName="parentText" presStyleLbl="node1" presStyleIdx="13" presStyleCnt="16">
        <dgm:presLayoutVars>
          <dgm:chMax val="0"/>
          <dgm:bulletEnabled val="1"/>
        </dgm:presLayoutVars>
      </dgm:prSet>
      <dgm:spPr/>
    </dgm:pt>
    <dgm:pt modelId="{FA74D240-5AE7-49CF-820A-F9ABB36D2752}" type="pres">
      <dgm:prSet presAssocID="{EBA34E20-E29F-48B7-92EC-624563AB3EF4}" presName="spacer" presStyleCnt="0"/>
      <dgm:spPr/>
    </dgm:pt>
    <dgm:pt modelId="{C2BCA0AA-CF63-42F6-9AB1-EB54285FFBBD}" type="pres">
      <dgm:prSet presAssocID="{5475BC10-4426-4835-BBB1-DCF799F0CF95}" presName="parentText" presStyleLbl="node1" presStyleIdx="14" presStyleCnt="16">
        <dgm:presLayoutVars>
          <dgm:chMax val="0"/>
          <dgm:bulletEnabled val="1"/>
        </dgm:presLayoutVars>
      </dgm:prSet>
      <dgm:spPr/>
    </dgm:pt>
    <dgm:pt modelId="{AD20FAD8-DB73-45F7-A22C-808156493C55}" type="pres">
      <dgm:prSet presAssocID="{32AAD221-3A79-4479-8DF9-2AF86EAEF9B8}" presName="spacer" presStyleCnt="0"/>
      <dgm:spPr/>
    </dgm:pt>
    <dgm:pt modelId="{C9BD223A-95CC-48D1-9E03-C0845243DD72}" type="pres">
      <dgm:prSet presAssocID="{320713D1-B8F2-4699-B91F-02FA5EB1DFEE}" presName="parentText" presStyleLbl="node1" presStyleIdx="15" presStyleCnt="16">
        <dgm:presLayoutVars>
          <dgm:chMax val="0"/>
          <dgm:bulletEnabled val="1"/>
        </dgm:presLayoutVars>
      </dgm:prSet>
      <dgm:spPr/>
    </dgm:pt>
  </dgm:ptLst>
  <dgm:cxnLst>
    <dgm:cxn modelId="{276D5D1B-A46B-494F-8E50-63C671C9DFB9}" srcId="{7A322FB5-9BD8-4E6B-BA51-F151A206E4C2}" destId="{A5E0FA3C-434D-4CC2-BA0A-2D541F153DE7}" srcOrd="1" destOrd="0" parTransId="{C7FFBDC8-BD06-48DA-974D-6A557C5252DD}" sibTransId="{84AA20E9-96B1-40CA-8ED3-CFAA244C1297}"/>
    <dgm:cxn modelId="{5E6DE41B-E9D0-46DE-B232-322AAD4FF116}" type="presOf" srcId="{C98EA8B9-FF6D-47B3-ADBE-B0A473705906}" destId="{1091147D-05C1-4080-AC47-6FAE26AB1ADC}" srcOrd="0" destOrd="0" presId="urn:microsoft.com/office/officeart/2005/8/layout/vList2"/>
    <dgm:cxn modelId="{397C2823-11A7-43C0-B1E4-4755506BB5AE}" srcId="{7A322FB5-9BD8-4E6B-BA51-F151A206E4C2}" destId="{5475BC10-4426-4835-BBB1-DCF799F0CF95}" srcOrd="14" destOrd="0" parTransId="{934FC9D8-54F3-47D3-B5CD-64B7E9D14309}" sibTransId="{32AAD221-3A79-4479-8DF9-2AF86EAEF9B8}"/>
    <dgm:cxn modelId="{666E092F-30A7-4CA1-9A91-59B16C723D8D}" type="presOf" srcId="{5475BC10-4426-4835-BBB1-DCF799F0CF95}" destId="{C2BCA0AA-CF63-42F6-9AB1-EB54285FFBBD}" srcOrd="0" destOrd="0" presId="urn:microsoft.com/office/officeart/2005/8/layout/vList2"/>
    <dgm:cxn modelId="{8F4B6434-A15A-4640-A5F0-7D635AF19587}" srcId="{7A322FB5-9BD8-4E6B-BA51-F151A206E4C2}" destId="{423EC0AB-50CF-45A2-9F59-AF66044E6DB3}" srcOrd="13" destOrd="0" parTransId="{ADCA6811-6D0B-440B-B93B-002B5BC08A87}" sibTransId="{EBA34E20-E29F-48B7-92EC-624563AB3EF4}"/>
    <dgm:cxn modelId="{28022136-3CD2-45F8-B332-ECAE01DC9BD6}" type="presOf" srcId="{57D5625F-210D-4909-B8C5-F45BB0E3DF6C}" destId="{CCD9E1C7-DDEC-4DDE-BFAC-E22C80ABF486}" srcOrd="0" destOrd="0" presId="urn:microsoft.com/office/officeart/2005/8/layout/vList2"/>
    <dgm:cxn modelId="{4B7B8137-43A6-43D5-B874-2E44C9BE88F4}" srcId="{7A322FB5-9BD8-4E6B-BA51-F151A206E4C2}" destId="{67423295-9B6A-44DE-BA6A-D078AD18E66E}" srcOrd="3" destOrd="0" parTransId="{85A624FA-7697-4F19-B6CD-6AF8F95D1D31}" sibTransId="{21A3DE40-36A1-4954-B572-EEFE5E9762EB}"/>
    <dgm:cxn modelId="{E7BEE83E-1CC7-4307-92BE-26C183931604}" type="presOf" srcId="{2A3358A0-695E-4595-AAB4-0EE522D6D9A9}" destId="{A53FD525-20B5-4BB1-9D30-513951FADC45}" srcOrd="0" destOrd="0" presId="urn:microsoft.com/office/officeart/2005/8/layout/vList2"/>
    <dgm:cxn modelId="{5A2FBF5B-B8FF-4AC5-8AF2-BD71E1E34A63}" srcId="{7A322FB5-9BD8-4E6B-BA51-F151A206E4C2}" destId="{F9F1C232-1CA1-4111-9FD9-4A1778983318}" srcOrd="9" destOrd="0" parTransId="{5E83D4F2-C2D4-4C60-A96B-2923B74E373C}" sibTransId="{1F6864FC-812F-4BF5-BCF6-87946AB28709}"/>
    <dgm:cxn modelId="{FC2F2E5D-4F3B-4C04-A79B-FB578FDDE594}" type="presOf" srcId="{D583CB21-3C37-4609-A6D6-2C95B7A0D2EC}" destId="{56849978-BA99-49EF-99C8-4BE4AF769CA9}" srcOrd="0" destOrd="0" presId="urn:microsoft.com/office/officeart/2005/8/layout/vList2"/>
    <dgm:cxn modelId="{E12A9F68-5650-42CA-BA65-7E03C988F3F7}" type="presOf" srcId="{67423295-9B6A-44DE-BA6A-D078AD18E66E}" destId="{5275B937-F964-4625-92BE-F83F9F1864D8}" srcOrd="0" destOrd="0" presId="urn:microsoft.com/office/officeart/2005/8/layout/vList2"/>
    <dgm:cxn modelId="{93D05751-3206-4BF3-9ED9-45F98D26F6E7}" srcId="{7A322FB5-9BD8-4E6B-BA51-F151A206E4C2}" destId="{2A3358A0-695E-4595-AAB4-0EE522D6D9A9}" srcOrd="8" destOrd="0" parTransId="{96991DA3-706A-4FA1-B4B5-79C3F70B563C}" sibTransId="{D2946638-17C4-4402-B634-A117AB462906}"/>
    <dgm:cxn modelId="{648A2558-2AA2-4A04-A5FD-B5AB4503B8D6}" type="presOf" srcId="{EA2F3797-F10E-4D82-AD5D-635E977CE82D}" destId="{8B0D7616-E917-47E0-AFEB-0E3F28AE59D9}" srcOrd="0" destOrd="0" presId="urn:microsoft.com/office/officeart/2005/8/layout/vList2"/>
    <dgm:cxn modelId="{35FA9978-F4F0-4611-803B-4769464CB0D8}" type="presOf" srcId="{7A322FB5-9BD8-4E6B-BA51-F151A206E4C2}" destId="{AD0F6F49-DD3F-4E54-BD4E-A89CA0BB77D2}" srcOrd="0" destOrd="0" presId="urn:microsoft.com/office/officeart/2005/8/layout/vList2"/>
    <dgm:cxn modelId="{5BF6CD58-EBBF-445B-92F4-EB562BC0FF72}" type="presOf" srcId="{F9F1C232-1CA1-4111-9FD9-4A1778983318}" destId="{CBEE6B41-5DF2-453C-85EE-D04A0A63D66D}" srcOrd="0" destOrd="0" presId="urn:microsoft.com/office/officeart/2005/8/layout/vList2"/>
    <dgm:cxn modelId="{2FF4447D-347B-4BEB-B6EC-788F88A88C15}" type="presOf" srcId="{320713D1-B8F2-4699-B91F-02FA5EB1DFEE}" destId="{C9BD223A-95CC-48D1-9E03-C0845243DD72}" srcOrd="0" destOrd="0" presId="urn:microsoft.com/office/officeart/2005/8/layout/vList2"/>
    <dgm:cxn modelId="{5811F981-3171-44F7-890F-580ECBB8C25F}" type="presOf" srcId="{9CE0ED88-E469-489B-869C-C7AF302C5F8D}" destId="{DE3E1076-8F2D-4965-8116-4FACC21DAB08}" srcOrd="0" destOrd="0" presId="urn:microsoft.com/office/officeart/2005/8/layout/vList2"/>
    <dgm:cxn modelId="{7FF89182-2A5F-48F2-99C8-86E255937652}" srcId="{7A322FB5-9BD8-4E6B-BA51-F151A206E4C2}" destId="{9CE0ED88-E469-489B-869C-C7AF302C5F8D}" srcOrd="10" destOrd="0" parTransId="{EEEA7D9B-6B8C-419B-9F97-F8D00E6569F9}" sibTransId="{DB95466B-6563-446A-8D90-A5B6C0362733}"/>
    <dgm:cxn modelId="{3B3A8D90-3C4B-4739-9F95-0F30E2EB646B}" srcId="{7A322FB5-9BD8-4E6B-BA51-F151A206E4C2}" destId="{59598561-4851-4DD2-B8B4-C1CF14971D75}" srcOrd="12" destOrd="0" parTransId="{20D6BB12-C9F6-46A5-B13C-86D5D5F763E5}" sibTransId="{BE9DFB37-B793-442C-81EF-7C0115C5B6CA}"/>
    <dgm:cxn modelId="{58F81E95-497F-4265-8A28-3A1137F33FCD}" srcId="{7A322FB5-9BD8-4E6B-BA51-F151A206E4C2}" destId="{D583CB21-3C37-4609-A6D6-2C95B7A0D2EC}" srcOrd="5" destOrd="0" parTransId="{FECF841E-0B66-4915-B5C0-AEFD0A67B0EA}" sibTransId="{AC8997D7-D846-4CF4-B257-58842CF943C9}"/>
    <dgm:cxn modelId="{60101F98-9D92-4A51-ABE4-4A0FB4FDA6F1}" srcId="{7A322FB5-9BD8-4E6B-BA51-F151A206E4C2}" destId="{303CDEDC-1E8B-4B7E-8760-C9E3C3D20646}" srcOrd="2" destOrd="0" parTransId="{B26E03D5-4512-4DDD-90D4-83AB4BC1BF88}" sibTransId="{45232097-DDF5-4B5C-A8D4-AA3773CC58A3}"/>
    <dgm:cxn modelId="{899E839C-5341-47A7-8987-2035426855D1}" type="presOf" srcId="{5B49DAB7-8AAD-4793-8682-9921E1AA93F6}" destId="{4C7CAAFE-B811-4F44-965A-586D09650188}" srcOrd="0" destOrd="0" presId="urn:microsoft.com/office/officeart/2005/8/layout/vList2"/>
    <dgm:cxn modelId="{F4EAA9A0-933F-42E8-8679-25A21CF14A9C}" srcId="{7A322FB5-9BD8-4E6B-BA51-F151A206E4C2}" destId="{57D5625F-210D-4909-B8C5-F45BB0E3DF6C}" srcOrd="4" destOrd="0" parTransId="{74008C87-0381-4B3B-A6BD-8C59CC0630DE}" sibTransId="{E32DFCA4-3C4D-44D1-B63B-4F3FF2BD38BD}"/>
    <dgm:cxn modelId="{1D4171A6-052B-471E-8558-8453B6102ECA}" srcId="{7A322FB5-9BD8-4E6B-BA51-F151A206E4C2}" destId="{EA2F3797-F10E-4D82-AD5D-635E977CE82D}" srcOrd="11" destOrd="0" parTransId="{71658CFC-7B2D-4BEF-9555-BB1ABBC2C092}" sibTransId="{D5B421C1-B032-4253-85D2-13788E100F3E}"/>
    <dgm:cxn modelId="{20597FA6-F4F6-404D-B1B0-BBC46FA15890}" type="presOf" srcId="{A5E0FA3C-434D-4CC2-BA0A-2D541F153DE7}" destId="{BAE64A32-3C70-4086-BBB6-71480264422A}" srcOrd="0" destOrd="0" presId="urn:microsoft.com/office/officeart/2005/8/layout/vList2"/>
    <dgm:cxn modelId="{F4FD8FAB-5476-4590-B9D6-D751E1187D2D}" type="presOf" srcId="{59598561-4851-4DD2-B8B4-C1CF14971D75}" destId="{5579D0C7-8184-4249-AF16-25DC59F49B68}" srcOrd="0" destOrd="0" presId="urn:microsoft.com/office/officeart/2005/8/layout/vList2"/>
    <dgm:cxn modelId="{971CE9B4-7EB1-4893-BE74-54FDAFFF281D}" srcId="{7A322FB5-9BD8-4E6B-BA51-F151A206E4C2}" destId="{320713D1-B8F2-4699-B91F-02FA5EB1DFEE}" srcOrd="15" destOrd="0" parTransId="{950D02B6-1D39-40B5-9BCE-A01B3CE441D3}" sibTransId="{40A710A6-AB4A-48F1-B8CC-D1846491ABA5}"/>
    <dgm:cxn modelId="{3F2D13C5-DF22-440B-95BB-6F7568E6780D}" type="presOf" srcId="{DA15FEB8-35A7-4221-8028-626C1308C1CE}" destId="{E16BC718-993B-4799-8E25-649963D08E46}" srcOrd="0" destOrd="0" presId="urn:microsoft.com/office/officeart/2005/8/layout/vList2"/>
    <dgm:cxn modelId="{2CD4BFDC-B679-4104-AF37-E5F9051911BC}" type="presOf" srcId="{303CDEDC-1E8B-4B7E-8760-C9E3C3D20646}" destId="{B2EBE422-AF89-4ED4-976E-EFABC33EA380}" srcOrd="0" destOrd="0" presId="urn:microsoft.com/office/officeart/2005/8/layout/vList2"/>
    <dgm:cxn modelId="{991CEAE2-052B-4619-BDF5-F78AD214C82F}" srcId="{7A322FB5-9BD8-4E6B-BA51-F151A206E4C2}" destId="{C98EA8B9-FF6D-47B3-ADBE-B0A473705906}" srcOrd="7" destOrd="0" parTransId="{81A98DA7-EC56-4F2B-B0AC-8A9F79B9FF6C}" sibTransId="{E5A33164-5ACE-4BD3-A489-D808601BB126}"/>
    <dgm:cxn modelId="{0D3F48E3-75BF-4BBD-98B1-070FED16C32D}" srcId="{7A322FB5-9BD8-4E6B-BA51-F151A206E4C2}" destId="{5B49DAB7-8AAD-4793-8682-9921E1AA93F6}" srcOrd="6" destOrd="0" parTransId="{EB89844A-F5BE-4F42-A582-FE4693EABAD4}" sibTransId="{005E8CB6-0489-4F41-8B22-64C83F010B9A}"/>
    <dgm:cxn modelId="{DAACD5EB-3B39-465E-A920-0D2434FB3A27}" srcId="{7A322FB5-9BD8-4E6B-BA51-F151A206E4C2}" destId="{DA15FEB8-35A7-4221-8028-626C1308C1CE}" srcOrd="0" destOrd="0" parTransId="{EECC1F78-C022-429C-878A-9F751898201B}" sibTransId="{2E3433A2-3786-4F32-8028-E367782E0281}"/>
    <dgm:cxn modelId="{BCC4B2EC-085D-4FD0-BDE7-6F9488F48C68}" type="presOf" srcId="{423EC0AB-50CF-45A2-9F59-AF66044E6DB3}" destId="{74351E6D-023C-45FF-AE07-5FE7769DAA39}" srcOrd="0" destOrd="0" presId="urn:microsoft.com/office/officeart/2005/8/layout/vList2"/>
    <dgm:cxn modelId="{FAA8ECB4-4B93-42EB-AF1E-7877822847DF}" type="presParOf" srcId="{AD0F6F49-DD3F-4E54-BD4E-A89CA0BB77D2}" destId="{E16BC718-993B-4799-8E25-649963D08E46}" srcOrd="0" destOrd="0" presId="urn:microsoft.com/office/officeart/2005/8/layout/vList2"/>
    <dgm:cxn modelId="{3355FE5A-C6E0-434E-A702-1D2AC05D9A51}" type="presParOf" srcId="{AD0F6F49-DD3F-4E54-BD4E-A89CA0BB77D2}" destId="{69CE857A-7CAB-4DAD-A91D-20D680AF4A74}" srcOrd="1" destOrd="0" presId="urn:microsoft.com/office/officeart/2005/8/layout/vList2"/>
    <dgm:cxn modelId="{1BB3B96B-14BB-421A-B037-85B883529E62}" type="presParOf" srcId="{AD0F6F49-DD3F-4E54-BD4E-A89CA0BB77D2}" destId="{BAE64A32-3C70-4086-BBB6-71480264422A}" srcOrd="2" destOrd="0" presId="urn:microsoft.com/office/officeart/2005/8/layout/vList2"/>
    <dgm:cxn modelId="{8D603514-00B6-44DA-8CA1-FD49C14A8082}" type="presParOf" srcId="{AD0F6F49-DD3F-4E54-BD4E-A89CA0BB77D2}" destId="{86E5AB83-21E7-4346-86F1-CD3BED1984A9}" srcOrd="3" destOrd="0" presId="urn:microsoft.com/office/officeart/2005/8/layout/vList2"/>
    <dgm:cxn modelId="{DA9AA443-5ADC-47A9-933E-9A13746CD7E4}" type="presParOf" srcId="{AD0F6F49-DD3F-4E54-BD4E-A89CA0BB77D2}" destId="{B2EBE422-AF89-4ED4-976E-EFABC33EA380}" srcOrd="4" destOrd="0" presId="urn:microsoft.com/office/officeart/2005/8/layout/vList2"/>
    <dgm:cxn modelId="{EC24391D-D3E4-4F14-A5E5-B7506448A64C}" type="presParOf" srcId="{AD0F6F49-DD3F-4E54-BD4E-A89CA0BB77D2}" destId="{BE717F3B-3C49-4CAE-888D-E8D6730DBCAE}" srcOrd="5" destOrd="0" presId="urn:microsoft.com/office/officeart/2005/8/layout/vList2"/>
    <dgm:cxn modelId="{521CC309-FEF9-4D62-9497-8914F9BD465D}" type="presParOf" srcId="{AD0F6F49-DD3F-4E54-BD4E-A89CA0BB77D2}" destId="{5275B937-F964-4625-92BE-F83F9F1864D8}" srcOrd="6" destOrd="0" presId="urn:microsoft.com/office/officeart/2005/8/layout/vList2"/>
    <dgm:cxn modelId="{8972FE77-89EA-4E97-85B8-60CD78094D8C}" type="presParOf" srcId="{AD0F6F49-DD3F-4E54-BD4E-A89CA0BB77D2}" destId="{08747E87-F109-41BB-9B16-ACE075D145B3}" srcOrd="7" destOrd="0" presId="urn:microsoft.com/office/officeart/2005/8/layout/vList2"/>
    <dgm:cxn modelId="{9419E31B-B84C-41C7-8122-846B2B43EF67}" type="presParOf" srcId="{AD0F6F49-DD3F-4E54-BD4E-A89CA0BB77D2}" destId="{CCD9E1C7-DDEC-4DDE-BFAC-E22C80ABF486}" srcOrd="8" destOrd="0" presId="urn:microsoft.com/office/officeart/2005/8/layout/vList2"/>
    <dgm:cxn modelId="{966D7A12-C98D-4180-B0F6-7B2B83AC1F19}" type="presParOf" srcId="{AD0F6F49-DD3F-4E54-BD4E-A89CA0BB77D2}" destId="{4113F4C5-E043-4491-8B68-5D87A1F96AA1}" srcOrd="9" destOrd="0" presId="urn:microsoft.com/office/officeart/2005/8/layout/vList2"/>
    <dgm:cxn modelId="{F9082E8B-7C8E-4582-B0E6-B1B2F763EC2F}" type="presParOf" srcId="{AD0F6F49-DD3F-4E54-BD4E-A89CA0BB77D2}" destId="{56849978-BA99-49EF-99C8-4BE4AF769CA9}" srcOrd="10" destOrd="0" presId="urn:microsoft.com/office/officeart/2005/8/layout/vList2"/>
    <dgm:cxn modelId="{7FD5A918-8E57-4EFD-AD55-4E9A46FC7B3D}" type="presParOf" srcId="{AD0F6F49-DD3F-4E54-BD4E-A89CA0BB77D2}" destId="{3921F4A9-BAA8-4904-B6C1-25B967B53ED8}" srcOrd="11" destOrd="0" presId="urn:microsoft.com/office/officeart/2005/8/layout/vList2"/>
    <dgm:cxn modelId="{1BB0092A-8222-4368-8D32-22E1B2A19420}" type="presParOf" srcId="{AD0F6F49-DD3F-4E54-BD4E-A89CA0BB77D2}" destId="{4C7CAAFE-B811-4F44-965A-586D09650188}" srcOrd="12" destOrd="0" presId="urn:microsoft.com/office/officeart/2005/8/layout/vList2"/>
    <dgm:cxn modelId="{70FCCD5A-F64A-4477-B6A8-00B54374A024}" type="presParOf" srcId="{AD0F6F49-DD3F-4E54-BD4E-A89CA0BB77D2}" destId="{C6AE08E0-9B29-443C-BE21-C606CAB4812F}" srcOrd="13" destOrd="0" presId="urn:microsoft.com/office/officeart/2005/8/layout/vList2"/>
    <dgm:cxn modelId="{11BC9DFB-1C76-45B3-9815-4F655655CAB7}" type="presParOf" srcId="{AD0F6F49-DD3F-4E54-BD4E-A89CA0BB77D2}" destId="{1091147D-05C1-4080-AC47-6FAE26AB1ADC}" srcOrd="14" destOrd="0" presId="urn:microsoft.com/office/officeart/2005/8/layout/vList2"/>
    <dgm:cxn modelId="{499DB903-D486-4654-9A38-DC2C1288022B}" type="presParOf" srcId="{AD0F6F49-DD3F-4E54-BD4E-A89CA0BB77D2}" destId="{2BB8790B-8C63-4BF7-9647-675B43D14B6D}" srcOrd="15" destOrd="0" presId="urn:microsoft.com/office/officeart/2005/8/layout/vList2"/>
    <dgm:cxn modelId="{9504644E-6603-4094-B3D2-579878DD3D20}" type="presParOf" srcId="{AD0F6F49-DD3F-4E54-BD4E-A89CA0BB77D2}" destId="{A53FD525-20B5-4BB1-9D30-513951FADC45}" srcOrd="16" destOrd="0" presId="urn:microsoft.com/office/officeart/2005/8/layout/vList2"/>
    <dgm:cxn modelId="{FFC029D7-CB1C-40FE-87D4-8442C894412C}" type="presParOf" srcId="{AD0F6F49-DD3F-4E54-BD4E-A89CA0BB77D2}" destId="{E525F4E0-094C-4740-9C09-2920F30D66C3}" srcOrd="17" destOrd="0" presId="urn:microsoft.com/office/officeart/2005/8/layout/vList2"/>
    <dgm:cxn modelId="{70E4182B-B08C-489B-B6AE-A59B244F5C75}" type="presParOf" srcId="{AD0F6F49-DD3F-4E54-BD4E-A89CA0BB77D2}" destId="{CBEE6B41-5DF2-453C-85EE-D04A0A63D66D}" srcOrd="18" destOrd="0" presId="urn:microsoft.com/office/officeart/2005/8/layout/vList2"/>
    <dgm:cxn modelId="{923A0E45-A71E-48B7-B252-87069863BF1F}" type="presParOf" srcId="{AD0F6F49-DD3F-4E54-BD4E-A89CA0BB77D2}" destId="{B80C6F43-1B49-4207-9A02-76EA9DC81AAF}" srcOrd="19" destOrd="0" presId="urn:microsoft.com/office/officeart/2005/8/layout/vList2"/>
    <dgm:cxn modelId="{C88F9034-11F1-44D6-AC8B-89875075C2FD}" type="presParOf" srcId="{AD0F6F49-DD3F-4E54-BD4E-A89CA0BB77D2}" destId="{DE3E1076-8F2D-4965-8116-4FACC21DAB08}" srcOrd="20" destOrd="0" presId="urn:microsoft.com/office/officeart/2005/8/layout/vList2"/>
    <dgm:cxn modelId="{7655B078-82DF-4142-A6A0-502BABAE6D3C}" type="presParOf" srcId="{AD0F6F49-DD3F-4E54-BD4E-A89CA0BB77D2}" destId="{E1E60670-F2F7-4FBC-BA5D-62C54ED50BC0}" srcOrd="21" destOrd="0" presId="urn:microsoft.com/office/officeart/2005/8/layout/vList2"/>
    <dgm:cxn modelId="{B9BC9D54-8B7A-467E-B904-F5E30B13EB48}" type="presParOf" srcId="{AD0F6F49-DD3F-4E54-BD4E-A89CA0BB77D2}" destId="{8B0D7616-E917-47E0-AFEB-0E3F28AE59D9}" srcOrd="22" destOrd="0" presId="urn:microsoft.com/office/officeart/2005/8/layout/vList2"/>
    <dgm:cxn modelId="{E1892BDD-9A4B-4228-A7B1-FA09E9D1B221}" type="presParOf" srcId="{AD0F6F49-DD3F-4E54-BD4E-A89CA0BB77D2}" destId="{8CEE2D40-FF14-4B3E-BF42-9C8712B76A4D}" srcOrd="23" destOrd="0" presId="urn:microsoft.com/office/officeart/2005/8/layout/vList2"/>
    <dgm:cxn modelId="{185E7E76-244A-42CD-8634-0CDB04D80F5D}" type="presParOf" srcId="{AD0F6F49-DD3F-4E54-BD4E-A89CA0BB77D2}" destId="{5579D0C7-8184-4249-AF16-25DC59F49B68}" srcOrd="24" destOrd="0" presId="urn:microsoft.com/office/officeart/2005/8/layout/vList2"/>
    <dgm:cxn modelId="{B1818A9D-D750-40E3-BA91-6416804D8759}" type="presParOf" srcId="{AD0F6F49-DD3F-4E54-BD4E-A89CA0BB77D2}" destId="{37C43BF0-6FA6-4F47-BF05-69F6DB501909}" srcOrd="25" destOrd="0" presId="urn:microsoft.com/office/officeart/2005/8/layout/vList2"/>
    <dgm:cxn modelId="{83CF6A64-4376-48F9-A346-E773D022F5C1}" type="presParOf" srcId="{AD0F6F49-DD3F-4E54-BD4E-A89CA0BB77D2}" destId="{74351E6D-023C-45FF-AE07-5FE7769DAA39}" srcOrd="26" destOrd="0" presId="urn:microsoft.com/office/officeart/2005/8/layout/vList2"/>
    <dgm:cxn modelId="{56616D4A-8247-4640-85FA-7460DA3B7146}" type="presParOf" srcId="{AD0F6F49-DD3F-4E54-BD4E-A89CA0BB77D2}" destId="{FA74D240-5AE7-49CF-820A-F9ABB36D2752}" srcOrd="27" destOrd="0" presId="urn:microsoft.com/office/officeart/2005/8/layout/vList2"/>
    <dgm:cxn modelId="{F1ACED17-7FF5-487E-BBA7-44F0BD5EF991}" type="presParOf" srcId="{AD0F6F49-DD3F-4E54-BD4E-A89CA0BB77D2}" destId="{C2BCA0AA-CF63-42F6-9AB1-EB54285FFBBD}" srcOrd="28" destOrd="0" presId="urn:microsoft.com/office/officeart/2005/8/layout/vList2"/>
    <dgm:cxn modelId="{C47BBE2C-BB8C-4366-81CB-7F028A3DEE3A}" type="presParOf" srcId="{AD0F6F49-DD3F-4E54-BD4E-A89CA0BB77D2}" destId="{AD20FAD8-DB73-45F7-A22C-808156493C55}" srcOrd="29" destOrd="0" presId="urn:microsoft.com/office/officeart/2005/8/layout/vList2"/>
    <dgm:cxn modelId="{BA47CDD8-650F-4F37-9037-449465752570}" type="presParOf" srcId="{AD0F6F49-DD3F-4E54-BD4E-A89CA0BB77D2}" destId="{C9BD223A-95CC-48D1-9E03-C0845243DD72}" srcOrd="3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A842481-6C2E-4BB2-97A4-2FB4A82ADB23}" type="doc">
      <dgm:prSet loTypeId="urn:microsoft.com/office/officeart/2005/8/layout/process5" loCatId="process" qsTypeId="urn:microsoft.com/office/officeart/2005/8/quickstyle/simple1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BB8EA22E-87F6-4C7E-AB5F-CD54CE64F46C}">
      <dgm:prSet/>
      <dgm:spPr/>
      <dgm:t>
        <a:bodyPr/>
        <a:lstStyle/>
        <a:p>
          <a:r>
            <a:rPr lang="en-US"/>
            <a:t>Discipline is applied with mutual respect in a firm, fair , reasonable and consistent manner.</a:t>
          </a:r>
        </a:p>
      </dgm:t>
    </dgm:pt>
    <dgm:pt modelId="{95278A6F-18B0-4E63-A24E-3EF55E53BB10}" type="parTrans" cxnId="{FF69B431-59AB-4203-A805-8752CEF7B0B7}">
      <dgm:prSet/>
      <dgm:spPr/>
      <dgm:t>
        <a:bodyPr/>
        <a:lstStyle/>
        <a:p>
          <a:endParaRPr lang="en-US"/>
        </a:p>
      </dgm:t>
    </dgm:pt>
    <dgm:pt modelId="{F1BB9147-31EA-483A-9560-24299342C792}" type="sibTrans" cxnId="{FF69B431-59AB-4203-A805-8752CEF7B0B7}">
      <dgm:prSet/>
      <dgm:spPr/>
      <dgm:t>
        <a:bodyPr/>
        <a:lstStyle/>
        <a:p>
          <a:endParaRPr lang="en-US"/>
        </a:p>
      </dgm:t>
    </dgm:pt>
    <dgm:pt modelId="{2B20C61C-6A82-436E-828C-5379B98FE9A7}">
      <dgm:prSet/>
      <dgm:spPr/>
      <dgm:t>
        <a:bodyPr/>
        <a:lstStyle/>
        <a:p>
          <a:r>
            <a:rPr lang="en-US" i="1" u="sng"/>
            <a:t>Preventive</a:t>
          </a:r>
          <a:r>
            <a:rPr lang="en-US"/>
            <a:t> Morning announcements, Teacher and School's Rules &amp; Expectations</a:t>
          </a:r>
        </a:p>
      </dgm:t>
    </dgm:pt>
    <dgm:pt modelId="{8FBB90C5-EA68-4D11-8DA8-3186D78F90E1}" type="parTrans" cxnId="{3DE3EBDA-6550-486E-9D03-B08C3C46EB8B}">
      <dgm:prSet/>
      <dgm:spPr/>
      <dgm:t>
        <a:bodyPr/>
        <a:lstStyle/>
        <a:p>
          <a:endParaRPr lang="en-US"/>
        </a:p>
      </dgm:t>
    </dgm:pt>
    <dgm:pt modelId="{B271DB5E-6B08-4553-99C4-C831E384A444}" type="sibTrans" cxnId="{3DE3EBDA-6550-486E-9D03-B08C3C46EB8B}">
      <dgm:prSet/>
      <dgm:spPr/>
      <dgm:t>
        <a:bodyPr/>
        <a:lstStyle/>
        <a:p>
          <a:endParaRPr lang="en-US"/>
        </a:p>
      </dgm:t>
    </dgm:pt>
    <dgm:pt modelId="{781DF4C5-4BC7-43C0-B72A-55D9C66F12AD}">
      <dgm:prSet/>
      <dgm:spPr/>
      <dgm:t>
        <a:bodyPr/>
        <a:lstStyle/>
        <a:p>
          <a:r>
            <a:rPr lang="en-US" i="1" u="sng"/>
            <a:t>Supportive</a:t>
          </a:r>
          <a:r>
            <a:rPr lang="en-US"/>
            <a:t> Warnings for students to get back on task. Email notification to parents</a:t>
          </a:r>
        </a:p>
      </dgm:t>
    </dgm:pt>
    <dgm:pt modelId="{B6967932-D22C-4336-B828-F7565C68731C}" type="parTrans" cxnId="{A4E1F424-B95D-4575-8554-C8CA85809712}">
      <dgm:prSet/>
      <dgm:spPr/>
      <dgm:t>
        <a:bodyPr/>
        <a:lstStyle/>
        <a:p>
          <a:endParaRPr lang="en-US"/>
        </a:p>
      </dgm:t>
    </dgm:pt>
    <dgm:pt modelId="{23319003-8703-4DE4-8042-4B2683F3F3BB}" type="sibTrans" cxnId="{A4E1F424-B95D-4575-8554-C8CA85809712}">
      <dgm:prSet/>
      <dgm:spPr/>
      <dgm:t>
        <a:bodyPr/>
        <a:lstStyle/>
        <a:p>
          <a:endParaRPr lang="en-US"/>
        </a:p>
      </dgm:t>
    </dgm:pt>
    <dgm:pt modelId="{D7A4B805-1A0D-4362-825D-E94E30AC2A74}">
      <dgm:prSet/>
      <dgm:spPr/>
      <dgm:t>
        <a:bodyPr/>
        <a:lstStyle/>
        <a:p>
          <a:r>
            <a:rPr lang="en-US" i="1" u="sng"/>
            <a:t>Corrective</a:t>
          </a:r>
          <a:r>
            <a:rPr lang="en-US"/>
            <a:t> Weekly Monday Detentions, Monthly Saturday Detentions</a:t>
          </a:r>
        </a:p>
      </dgm:t>
    </dgm:pt>
    <dgm:pt modelId="{2C0E2E63-F990-4D75-BFA9-6FF66125F982}" type="parTrans" cxnId="{37656E4C-E24A-4BCC-A82B-4FDBE772D961}">
      <dgm:prSet/>
      <dgm:spPr/>
      <dgm:t>
        <a:bodyPr/>
        <a:lstStyle/>
        <a:p>
          <a:endParaRPr lang="en-US"/>
        </a:p>
      </dgm:t>
    </dgm:pt>
    <dgm:pt modelId="{9B72D08F-6F23-4A2D-96B0-E5AD9668ED92}" type="sibTrans" cxnId="{37656E4C-E24A-4BCC-A82B-4FDBE772D961}">
      <dgm:prSet/>
      <dgm:spPr/>
      <dgm:t>
        <a:bodyPr/>
        <a:lstStyle/>
        <a:p>
          <a:endParaRPr lang="en-US"/>
        </a:p>
      </dgm:t>
    </dgm:pt>
    <dgm:pt modelId="{E4961059-008F-432F-BE37-F3241ADFDE7C}" type="pres">
      <dgm:prSet presAssocID="{6A842481-6C2E-4BB2-97A4-2FB4A82ADB23}" presName="diagram" presStyleCnt="0">
        <dgm:presLayoutVars>
          <dgm:dir/>
          <dgm:resizeHandles val="exact"/>
        </dgm:presLayoutVars>
      </dgm:prSet>
      <dgm:spPr/>
    </dgm:pt>
    <dgm:pt modelId="{D587CD70-AFB9-4AA3-A3CA-8448CE59708A}" type="pres">
      <dgm:prSet presAssocID="{BB8EA22E-87F6-4C7E-AB5F-CD54CE64F46C}" presName="node" presStyleLbl="node1" presStyleIdx="0" presStyleCnt="4">
        <dgm:presLayoutVars>
          <dgm:bulletEnabled val="1"/>
        </dgm:presLayoutVars>
      </dgm:prSet>
      <dgm:spPr/>
    </dgm:pt>
    <dgm:pt modelId="{D1B626C8-3ABA-444E-AB8F-AF17EDA334AD}" type="pres">
      <dgm:prSet presAssocID="{F1BB9147-31EA-483A-9560-24299342C792}" presName="sibTrans" presStyleLbl="sibTrans2D1" presStyleIdx="0" presStyleCnt="3"/>
      <dgm:spPr/>
    </dgm:pt>
    <dgm:pt modelId="{0C6A48DC-6797-45F9-BB36-14E3C4D8B79E}" type="pres">
      <dgm:prSet presAssocID="{F1BB9147-31EA-483A-9560-24299342C792}" presName="connectorText" presStyleLbl="sibTrans2D1" presStyleIdx="0" presStyleCnt="3"/>
      <dgm:spPr/>
    </dgm:pt>
    <dgm:pt modelId="{EA410F05-B776-4256-99FB-CDC7597A8D18}" type="pres">
      <dgm:prSet presAssocID="{2B20C61C-6A82-436E-828C-5379B98FE9A7}" presName="node" presStyleLbl="node1" presStyleIdx="1" presStyleCnt="4">
        <dgm:presLayoutVars>
          <dgm:bulletEnabled val="1"/>
        </dgm:presLayoutVars>
      </dgm:prSet>
      <dgm:spPr/>
    </dgm:pt>
    <dgm:pt modelId="{C9DB4FD1-7E33-4D80-84F5-94D738282FE0}" type="pres">
      <dgm:prSet presAssocID="{B271DB5E-6B08-4553-99C4-C831E384A444}" presName="sibTrans" presStyleLbl="sibTrans2D1" presStyleIdx="1" presStyleCnt="3"/>
      <dgm:spPr/>
    </dgm:pt>
    <dgm:pt modelId="{47A6F70B-7694-46AE-815C-C479A2CD0F9F}" type="pres">
      <dgm:prSet presAssocID="{B271DB5E-6B08-4553-99C4-C831E384A444}" presName="connectorText" presStyleLbl="sibTrans2D1" presStyleIdx="1" presStyleCnt="3"/>
      <dgm:spPr/>
    </dgm:pt>
    <dgm:pt modelId="{E4BC53BB-06C1-4F0B-BCD6-AC1D88D7DA7D}" type="pres">
      <dgm:prSet presAssocID="{781DF4C5-4BC7-43C0-B72A-55D9C66F12AD}" presName="node" presStyleLbl="node1" presStyleIdx="2" presStyleCnt="4">
        <dgm:presLayoutVars>
          <dgm:bulletEnabled val="1"/>
        </dgm:presLayoutVars>
      </dgm:prSet>
      <dgm:spPr/>
    </dgm:pt>
    <dgm:pt modelId="{60712B51-B265-4808-85E3-7531BF92EE08}" type="pres">
      <dgm:prSet presAssocID="{23319003-8703-4DE4-8042-4B2683F3F3BB}" presName="sibTrans" presStyleLbl="sibTrans2D1" presStyleIdx="2" presStyleCnt="3"/>
      <dgm:spPr/>
    </dgm:pt>
    <dgm:pt modelId="{560C8958-744C-43FE-9546-017B14660226}" type="pres">
      <dgm:prSet presAssocID="{23319003-8703-4DE4-8042-4B2683F3F3BB}" presName="connectorText" presStyleLbl="sibTrans2D1" presStyleIdx="2" presStyleCnt="3"/>
      <dgm:spPr/>
    </dgm:pt>
    <dgm:pt modelId="{A5864668-F092-4E44-8583-B666B033A682}" type="pres">
      <dgm:prSet presAssocID="{D7A4B805-1A0D-4362-825D-E94E30AC2A74}" presName="node" presStyleLbl="node1" presStyleIdx="3" presStyleCnt="4">
        <dgm:presLayoutVars>
          <dgm:bulletEnabled val="1"/>
        </dgm:presLayoutVars>
      </dgm:prSet>
      <dgm:spPr/>
    </dgm:pt>
  </dgm:ptLst>
  <dgm:cxnLst>
    <dgm:cxn modelId="{AFF77402-2CDE-4795-AAB7-B834913537A4}" type="presOf" srcId="{23319003-8703-4DE4-8042-4B2683F3F3BB}" destId="{560C8958-744C-43FE-9546-017B14660226}" srcOrd="1" destOrd="0" presId="urn:microsoft.com/office/officeart/2005/8/layout/process5"/>
    <dgm:cxn modelId="{49147B0B-9E66-40BB-B80E-EDCE4B5443CE}" type="presOf" srcId="{B271DB5E-6B08-4553-99C4-C831E384A444}" destId="{C9DB4FD1-7E33-4D80-84F5-94D738282FE0}" srcOrd="0" destOrd="0" presId="urn:microsoft.com/office/officeart/2005/8/layout/process5"/>
    <dgm:cxn modelId="{CAA44F1A-ED05-4AEF-9038-8BBC67EF15B8}" type="presOf" srcId="{BB8EA22E-87F6-4C7E-AB5F-CD54CE64F46C}" destId="{D587CD70-AFB9-4AA3-A3CA-8448CE59708A}" srcOrd="0" destOrd="0" presId="urn:microsoft.com/office/officeart/2005/8/layout/process5"/>
    <dgm:cxn modelId="{A4E1F424-B95D-4575-8554-C8CA85809712}" srcId="{6A842481-6C2E-4BB2-97A4-2FB4A82ADB23}" destId="{781DF4C5-4BC7-43C0-B72A-55D9C66F12AD}" srcOrd="2" destOrd="0" parTransId="{B6967932-D22C-4336-B828-F7565C68731C}" sibTransId="{23319003-8703-4DE4-8042-4B2683F3F3BB}"/>
    <dgm:cxn modelId="{FF69B431-59AB-4203-A805-8752CEF7B0B7}" srcId="{6A842481-6C2E-4BB2-97A4-2FB4A82ADB23}" destId="{BB8EA22E-87F6-4C7E-AB5F-CD54CE64F46C}" srcOrd="0" destOrd="0" parTransId="{95278A6F-18B0-4E63-A24E-3EF55E53BB10}" sibTransId="{F1BB9147-31EA-483A-9560-24299342C792}"/>
    <dgm:cxn modelId="{02330A64-8A2C-417D-966B-E7D599F3B39C}" type="presOf" srcId="{B271DB5E-6B08-4553-99C4-C831E384A444}" destId="{47A6F70B-7694-46AE-815C-C479A2CD0F9F}" srcOrd="1" destOrd="0" presId="urn:microsoft.com/office/officeart/2005/8/layout/process5"/>
    <dgm:cxn modelId="{37656E4C-E24A-4BCC-A82B-4FDBE772D961}" srcId="{6A842481-6C2E-4BB2-97A4-2FB4A82ADB23}" destId="{D7A4B805-1A0D-4362-825D-E94E30AC2A74}" srcOrd="3" destOrd="0" parTransId="{2C0E2E63-F990-4D75-BFA9-6FF66125F982}" sibTransId="{9B72D08F-6F23-4A2D-96B0-E5AD9668ED92}"/>
    <dgm:cxn modelId="{D0D10B75-DE8D-4FC4-AD14-11B524FE7C1D}" type="presOf" srcId="{23319003-8703-4DE4-8042-4B2683F3F3BB}" destId="{60712B51-B265-4808-85E3-7531BF92EE08}" srcOrd="0" destOrd="0" presId="urn:microsoft.com/office/officeart/2005/8/layout/process5"/>
    <dgm:cxn modelId="{5AFD4C9A-E3FB-4848-A861-9A59C9D33522}" type="presOf" srcId="{6A842481-6C2E-4BB2-97A4-2FB4A82ADB23}" destId="{E4961059-008F-432F-BE37-F3241ADFDE7C}" srcOrd="0" destOrd="0" presId="urn:microsoft.com/office/officeart/2005/8/layout/process5"/>
    <dgm:cxn modelId="{2D1CBE9D-622B-4D49-90B3-2269C7DD73C9}" type="presOf" srcId="{F1BB9147-31EA-483A-9560-24299342C792}" destId="{0C6A48DC-6797-45F9-BB36-14E3C4D8B79E}" srcOrd="1" destOrd="0" presId="urn:microsoft.com/office/officeart/2005/8/layout/process5"/>
    <dgm:cxn modelId="{AA402DA1-E7CC-4AB4-A2E9-117D380DCC1B}" type="presOf" srcId="{2B20C61C-6A82-436E-828C-5379B98FE9A7}" destId="{EA410F05-B776-4256-99FB-CDC7597A8D18}" srcOrd="0" destOrd="0" presId="urn:microsoft.com/office/officeart/2005/8/layout/process5"/>
    <dgm:cxn modelId="{7B4876C1-76D8-4BEB-AD60-224CE9346705}" type="presOf" srcId="{F1BB9147-31EA-483A-9560-24299342C792}" destId="{D1B626C8-3ABA-444E-AB8F-AF17EDA334AD}" srcOrd="0" destOrd="0" presId="urn:microsoft.com/office/officeart/2005/8/layout/process5"/>
    <dgm:cxn modelId="{0E869ACA-4E6C-4EE1-AD14-EFD704B6D839}" type="presOf" srcId="{781DF4C5-4BC7-43C0-B72A-55D9C66F12AD}" destId="{E4BC53BB-06C1-4F0B-BCD6-AC1D88D7DA7D}" srcOrd="0" destOrd="0" presId="urn:microsoft.com/office/officeart/2005/8/layout/process5"/>
    <dgm:cxn modelId="{419FF8CB-3AA4-4F7F-85B1-5F0DD74C3E6A}" type="presOf" srcId="{D7A4B805-1A0D-4362-825D-E94E30AC2A74}" destId="{A5864668-F092-4E44-8583-B666B033A682}" srcOrd="0" destOrd="0" presId="urn:microsoft.com/office/officeart/2005/8/layout/process5"/>
    <dgm:cxn modelId="{3DE3EBDA-6550-486E-9D03-B08C3C46EB8B}" srcId="{6A842481-6C2E-4BB2-97A4-2FB4A82ADB23}" destId="{2B20C61C-6A82-436E-828C-5379B98FE9A7}" srcOrd="1" destOrd="0" parTransId="{8FBB90C5-EA68-4D11-8DA8-3186D78F90E1}" sibTransId="{B271DB5E-6B08-4553-99C4-C831E384A444}"/>
    <dgm:cxn modelId="{D2F8F3F3-A387-404C-9184-D97C69FEC7BD}" type="presParOf" srcId="{E4961059-008F-432F-BE37-F3241ADFDE7C}" destId="{D587CD70-AFB9-4AA3-A3CA-8448CE59708A}" srcOrd="0" destOrd="0" presId="urn:microsoft.com/office/officeart/2005/8/layout/process5"/>
    <dgm:cxn modelId="{0244AFE2-8D82-4233-A9DD-5CB5915ED310}" type="presParOf" srcId="{E4961059-008F-432F-BE37-F3241ADFDE7C}" destId="{D1B626C8-3ABA-444E-AB8F-AF17EDA334AD}" srcOrd="1" destOrd="0" presId="urn:microsoft.com/office/officeart/2005/8/layout/process5"/>
    <dgm:cxn modelId="{8122B10E-0F7D-43C4-8D21-9BD252F14C15}" type="presParOf" srcId="{D1B626C8-3ABA-444E-AB8F-AF17EDA334AD}" destId="{0C6A48DC-6797-45F9-BB36-14E3C4D8B79E}" srcOrd="0" destOrd="0" presId="urn:microsoft.com/office/officeart/2005/8/layout/process5"/>
    <dgm:cxn modelId="{BB146612-B1DC-4246-9410-A5A556D5F5E0}" type="presParOf" srcId="{E4961059-008F-432F-BE37-F3241ADFDE7C}" destId="{EA410F05-B776-4256-99FB-CDC7597A8D18}" srcOrd="2" destOrd="0" presId="urn:microsoft.com/office/officeart/2005/8/layout/process5"/>
    <dgm:cxn modelId="{D5C40036-0A76-4C95-A9D1-CBA2DE53A45F}" type="presParOf" srcId="{E4961059-008F-432F-BE37-F3241ADFDE7C}" destId="{C9DB4FD1-7E33-4D80-84F5-94D738282FE0}" srcOrd="3" destOrd="0" presId="urn:microsoft.com/office/officeart/2005/8/layout/process5"/>
    <dgm:cxn modelId="{60D7FECD-9285-4ACF-8521-2162F923D5A8}" type="presParOf" srcId="{C9DB4FD1-7E33-4D80-84F5-94D738282FE0}" destId="{47A6F70B-7694-46AE-815C-C479A2CD0F9F}" srcOrd="0" destOrd="0" presId="urn:microsoft.com/office/officeart/2005/8/layout/process5"/>
    <dgm:cxn modelId="{14FC56CE-1716-4500-B384-E187BAA1F444}" type="presParOf" srcId="{E4961059-008F-432F-BE37-F3241ADFDE7C}" destId="{E4BC53BB-06C1-4F0B-BCD6-AC1D88D7DA7D}" srcOrd="4" destOrd="0" presId="urn:microsoft.com/office/officeart/2005/8/layout/process5"/>
    <dgm:cxn modelId="{BB25FBC7-320B-44E2-A70C-914E22C7CDF7}" type="presParOf" srcId="{E4961059-008F-432F-BE37-F3241ADFDE7C}" destId="{60712B51-B265-4808-85E3-7531BF92EE08}" srcOrd="5" destOrd="0" presId="urn:microsoft.com/office/officeart/2005/8/layout/process5"/>
    <dgm:cxn modelId="{89BD30BB-D9E2-4CEB-99C6-4157A3902F42}" type="presParOf" srcId="{60712B51-B265-4808-85E3-7531BF92EE08}" destId="{560C8958-744C-43FE-9546-017B14660226}" srcOrd="0" destOrd="0" presId="urn:microsoft.com/office/officeart/2005/8/layout/process5"/>
    <dgm:cxn modelId="{D25CE5DC-56B5-4716-A8E9-D626268D0AD4}" type="presParOf" srcId="{E4961059-008F-432F-BE37-F3241ADFDE7C}" destId="{A5864668-F092-4E44-8583-B666B033A682}" srcOrd="6" destOrd="0" presId="urn:microsoft.com/office/officeart/2005/8/layout/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E67C8EE-9ABF-4900-A57A-A37742C94673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28D92E4F-5931-4F3C-8DF0-C3116591BECC}">
      <dgm:prSet/>
      <dgm:spPr/>
      <dgm:t>
        <a:bodyPr/>
        <a:lstStyle/>
        <a:p>
          <a:r>
            <a:rPr lang="en-US"/>
            <a:t>Chorus- Highschool: Afterschool 4-5:30 Mondays in 268C</a:t>
          </a:r>
        </a:p>
      </dgm:t>
    </dgm:pt>
    <dgm:pt modelId="{0B62B7E1-C430-4845-8373-5457A0C38ED5}" type="parTrans" cxnId="{8D52AB1A-1440-4C7E-BDAA-1C36FEDA1D31}">
      <dgm:prSet/>
      <dgm:spPr/>
      <dgm:t>
        <a:bodyPr/>
        <a:lstStyle/>
        <a:p>
          <a:endParaRPr lang="en-US" sz="2400"/>
        </a:p>
      </dgm:t>
    </dgm:pt>
    <dgm:pt modelId="{69C3DFEB-B36E-4AB9-AE1C-246A16C4ABAA}" type="sibTrans" cxnId="{8D52AB1A-1440-4C7E-BDAA-1C36FEDA1D31}">
      <dgm:prSet/>
      <dgm:spPr/>
      <dgm:t>
        <a:bodyPr/>
        <a:lstStyle/>
        <a:p>
          <a:endParaRPr lang="en-US"/>
        </a:p>
      </dgm:t>
    </dgm:pt>
    <dgm:pt modelId="{876A7086-E655-4452-B79E-3634C67948DC}">
      <dgm:prSet/>
      <dgm:spPr/>
      <dgm:t>
        <a:bodyPr/>
        <a:lstStyle/>
        <a:p>
          <a:r>
            <a:rPr lang="en-US"/>
            <a:t>Guitar Club- Mondays, afterschool from 4-5pm in 169C</a:t>
          </a:r>
        </a:p>
      </dgm:t>
    </dgm:pt>
    <dgm:pt modelId="{FAC876BD-53FB-4042-A6DC-A350FA495ABA}" type="parTrans" cxnId="{C7166411-8755-4DC0-A04D-E9586DEE6799}">
      <dgm:prSet/>
      <dgm:spPr/>
      <dgm:t>
        <a:bodyPr/>
        <a:lstStyle/>
        <a:p>
          <a:endParaRPr lang="en-US" sz="2400"/>
        </a:p>
      </dgm:t>
    </dgm:pt>
    <dgm:pt modelId="{783AF788-287B-4E22-A49A-7020564A0DE6}" type="sibTrans" cxnId="{C7166411-8755-4DC0-A04D-E9586DEE6799}">
      <dgm:prSet/>
      <dgm:spPr/>
      <dgm:t>
        <a:bodyPr/>
        <a:lstStyle/>
        <a:p>
          <a:endParaRPr lang="en-US"/>
        </a:p>
      </dgm:t>
    </dgm:pt>
    <dgm:pt modelId="{89B5C6D3-3DC2-4834-ADFC-F462271E0D2A}">
      <dgm:prSet/>
      <dgm:spPr/>
      <dgm:t>
        <a:bodyPr/>
        <a:lstStyle/>
        <a:p>
          <a:r>
            <a:rPr lang="en-US"/>
            <a:t>D&amp;D Club- Mondays, afterschool, in 175C, from 3:50-5:15</a:t>
          </a:r>
        </a:p>
      </dgm:t>
    </dgm:pt>
    <dgm:pt modelId="{F2EC43F3-30C4-4815-AB54-724DFE2BBFB6}" type="parTrans" cxnId="{7E2F7812-C86C-4D87-8C9B-0D745FCDA251}">
      <dgm:prSet/>
      <dgm:spPr/>
      <dgm:t>
        <a:bodyPr/>
        <a:lstStyle/>
        <a:p>
          <a:endParaRPr lang="en-US" sz="2400"/>
        </a:p>
      </dgm:t>
    </dgm:pt>
    <dgm:pt modelId="{3A159E7C-F8DD-4102-999F-EA22A8957351}" type="sibTrans" cxnId="{7E2F7812-C86C-4D87-8C9B-0D745FCDA251}">
      <dgm:prSet/>
      <dgm:spPr/>
      <dgm:t>
        <a:bodyPr/>
        <a:lstStyle/>
        <a:p>
          <a:endParaRPr lang="en-US"/>
        </a:p>
      </dgm:t>
    </dgm:pt>
    <dgm:pt modelId="{43ABE43A-6EF3-43F6-95DB-FCCAA9136B45}">
      <dgm:prSet/>
      <dgm:spPr/>
      <dgm:t>
        <a:bodyPr/>
        <a:lstStyle/>
        <a:p>
          <a:r>
            <a:rPr lang="en-US"/>
            <a:t>Movie Club- Mondays, at lunch in 234A</a:t>
          </a:r>
        </a:p>
      </dgm:t>
    </dgm:pt>
    <dgm:pt modelId="{F5346EEF-8375-41FB-A6C4-F82E3BF84B4E}" type="parTrans" cxnId="{17C1B7F3-0905-419E-AB8A-A4FB1BEAA0C0}">
      <dgm:prSet/>
      <dgm:spPr/>
      <dgm:t>
        <a:bodyPr/>
        <a:lstStyle/>
        <a:p>
          <a:endParaRPr lang="en-US" sz="2400"/>
        </a:p>
      </dgm:t>
    </dgm:pt>
    <dgm:pt modelId="{C91B0E0F-8FD0-4E51-8714-AC5C79FA694E}" type="sibTrans" cxnId="{17C1B7F3-0905-419E-AB8A-A4FB1BEAA0C0}">
      <dgm:prSet/>
      <dgm:spPr/>
      <dgm:t>
        <a:bodyPr/>
        <a:lstStyle/>
        <a:p>
          <a:endParaRPr lang="en-US"/>
        </a:p>
      </dgm:t>
    </dgm:pt>
    <dgm:pt modelId="{A66FAE5F-11BF-4EF0-A0B9-86AF061AE11B}">
      <dgm:prSet/>
      <dgm:spPr/>
      <dgm:t>
        <a:bodyPr/>
        <a:lstStyle/>
        <a:p>
          <a:r>
            <a:rPr lang="en-US"/>
            <a:t>Boxing Club- Outside on the turf afterschool, on Mondays, Wednesdays, and Fridays</a:t>
          </a:r>
        </a:p>
      </dgm:t>
    </dgm:pt>
    <dgm:pt modelId="{D6BD6B22-3F9F-4BBA-9038-31464C6CC93B}" type="parTrans" cxnId="{26099409-052D-462E-A552-3837CF034249}">
      <dgm:prSet/>
      <dgm:spPr/>
      <dgm:t>
        <a:bodyPr/>
        <a:lstStyle/>
        <a:p>
          <a:endParaRPr lang="en-US" sz="2400"/>
        </a:p>
      </dgm:t>
    </dgm:pt>
    <dgm:pt modelId="{1987618D-5FF0-47BC-B207-BB795BF581FF}" type="sibTrans" cxnId="{26099409-052D-462E-A552-3837CF034249}">
      <dgm:prSet/>
      <dgm:spPr/>
      <dgm:t>
        <a:bodyPr/>
        <a:lstStyle/>
        <a:p>
          <a:endParaRPr lang="en-US"/>
        </a:p>
      </dgm:t>
    </dgm:pt>
    <dgm:pt modelId="{CD6A20CA-946F-4373-9867-DA95906076F0}">
      <dgm:prSet/>
      <dgm:spPr/>
      <dgm:t>
        <a:bodyPr/>
        <a:lstStyle/>
        <a:p>
          <a:r>
            <a:rPr lang="en-US"/>
            <a:t>Florida Future Educators of America (FFEA)- Tuesdays at lunch in 164C</a:t>
          </a:r>
        </a:p>
      </dgm:t>
    </dgm:pt>
    <dgm:pt modelId="{A0136303-7B52-4475-B160-BABBAC1B6C8B}" type="parTrans" cxnId="{7F54D68D-3DC7-494F-A03C-05ECE0291EE1}">
      <dgm:prSet/>
      <dgm:spPr/>
      <dgm:t>
        <a:bodyPr/>
        <a:lstStyle/>
        <a:p>
          <a:endParaRPr lang="en-US" sz="2400"/>
        </a:p>
      </dgm:t>
    </dgm:pt>
    <dgm:pt modelId="{6F1BAA55-6070-4577-B906-806536FB66F0}" type="sibTrans" cxnId="{7F54D68D-3DC7-494F-A03C-05ECE0291EE1}">
      <dgm:prSet/>
      <dgm:spPr/>
      <dgm:t>
        <a:bodyPr/>
        <a:lstStyle/>
        <a:p>
          <a:endParaRPr lang="en-US"/>
        </a:p>
      </dgm:t>
    </dgm:pt>
    <dgm:pt modelId="{2C845573-3414-4D90-A7FC-2F3FE0A69FCE}">
      <dgm:prSet/>
      <dgm:spPr/>
      <dgm:t>
        <a:bodyPr/>
        <a:lstStyle/>
        <a:p>
          <a:r>
            <a:rPr lang="en-US"/>
            <a:t>Artists for a Cause- Tuesdays at lunch in 268C and 2</a:t>
          </a:r>
          <a:r>
            <a:rPr lang="en-US" baseline="30000"/>
            <a:t>nd</a:t>
          </a:r>
          <a:r>
            <a:rPr lang="en-US"/>
            <a:t> Wednesday of the month, afterschool in 268C</a:t>
          </a:r>
        </a:p>
      </dgm:t>
    </dgm:pt>
    <dgm:pt modelId="{38252F0D-79E6-4921-AA67-F02DD8670633}" type="parTrans" cxnId="{70E51368-1B9B-4A06-9A49-290A9F567D54}">
      <dgm:prSet/>
      <dgm:spPr/>
      <dgm:t>
        <a:bodyPr/>
        <a:lstStyle/>
        <a:p>
          <a:endParaRPr lang="en-US" sz="2400"/>
        </a:p>
      </dgm:t>
    </dgm:pt>
    <dgm:pt modelId="{E7B34203-3700-4011-BB64-B32691A79306}" type="sibTrans" cxnId="{70E51368-1B9B-4A06-9A49-290A9F567D54}">
      <dgm:prSet/>
      <dgm:spPr/>
      <dgm:t>
        <a:bodyPr/>
        <a:lstStyle/>
        <a:p>
          <a:endParaRPr lang="en-US"/>
        </a:p>
      </dgm:t>
    </dgm:pt>
    <dgm:pt modelId="{58A989A2-199F-4E6C-86A7-DAC681019086}">
      <dgm:prSet/>
      <dgm:spPr/>
      <dgm:t>
        <a:bodyPr/>
        <a:lstStyle/>
        <a:p>
          <a:r>
            <a:rPr lang="en-US"/>
            <a:t>Community Service Club- Wednesdays at lunch in 232A</a:t>
          </a:r>
        </a:p>
      </dgm:t>
    </dgm:pt>
    <dgm:pt modelId="{8B0ED2CB-E01B-4FE0-A3F4-00E2C15EC88E}" type="parTrans" cxnId="{D6ECB49A-28BB-46FE-94C8-1DDF219A141F}">
      <dgm:prSet/>
      <dgm:spPr/>
      <dgm:t>
        <a:bodyPr/>
        <a:lstStyle/>
        <a:p>
          <a:endParaRPr lang="en-US" sz="2400"/>
        </a:p>
      </dgm:t>
    </dgm:pt>
    <dgm:pt modelId="{FBB2ED2A-E463-4649-B2D5-42FDA79F7899}" type="sibTrans" cxnId="{D6ECB49A-28BB-46FE-94C8-1DDF219A141F}">
      <dgm:prSet/>
      <dgm:spPr/>
      <dgm:t>
        <a:bodyPr/>
        <a:lstStyle/>
        <a:p>
          <a:endParaRPr lang="en-US"/>
        </a:p>
      </dgm:t>
    </dgm:pt>
    <dgm:pt modelId="{FD12261C-F8F9-4028-8FB9-1063FF230001}">
      <dgm:prSet/>
      <dgm:spPr/>
      <dgm:t>
        <a:bodyPr/>
        <a:lstStyle/>
        <a:p>
          <a:r>
            <a:rPr lang="en-US"/>
            <a:t>Student Government Association (SGA) - Wednesdays, Afterschool in 226A</a:t>
          </a:r>
        </a:p>
      </dgm:t>
    </dgm:pt>
    <dgm:pt modelId="{880CE0F6-F45A-4588-AE56-C99220A5C910}" type="parTrans" cxnId="{7E878CE6-2785-4B5D-B4BE-E6A1CD272F20}">
      <dgm:prSet/>
      <dgm:spPr/>
      <dgm:t>
        <a:bodyPr/>
        <a:lstStyle/>
        <a:p>
          <a:endParaRPr lang="en-US" sz="2400"/>
        </a:p>
      </dgm:t>
    </dgm:pt>
    <dgm:pt modelId="{1FA29A42-B46C-4F2C-834D-0665975DCE8B}" type="sibTrans" cxnId="{7E878CE6-2785-4B5D-B4BE-E6A1CD272F20}">
      <dgm:prSet/>
      <dgm:spPr/>
      <dgm:t>
        <a:bodyPr/>
        <a:lstStyle/>
        <a:p>
          <a:endParaRPr lang="en-US"/>
        </a:p>
      </dgm:t>
    </dgm:pt>
    <dgm:pt modelId="{D65CDB0F-E800-4C90-A965-66D50A59A2F4}">
      <dgm:prSet/>
      <dgm:spPr/>
      <dgm:t>
        <a:bodyPr/>
        <a:lstStyle/>
        <a:p>
          <a:r>
            <a:rPr lang="en-US" dirty="0"/>
            <a:t>Chess Club- Fridays at lunch in 234A</a:t>
          </a:r>
        </a:p>
      </dgm:t>
    </dgm:pt>
    <dgm:pt modelId="{FD2B986E-5522-4B51-AE98-5763DE24B484}" type="parTrans" cxnId="{9D996F06-51F0-485E-9848-7D3C595BFB43}">
      <dgm:prSet/>
      <dgm:spPr/>
      <dgm:t>
        <a:bodyPr/>
        <a:lstStyle/>
        <a:p>
          <a:endParaRPr lang="en-US" sz="2400"/>
        </a:p>
      </dgm:t>
    </dgm:pt>
    <dgm:pt modelId="{306DA7A5-AAC1-43A0-B56B-CE98548B0275}" type="sibTrans" cxnId="{9D996F06-51F0-485E-9848-7D3C595BFB43}">
      <dgm:prSet/>
      <dgm:spPr/>
      <dgm:t>
        <a:bodyPr/>
        <a:lstStyle/>
        <a:p>
          <a:endParaRPr lang="en-US"/>
        </a:p>
      </dgm:t>
    </dgm:pt>
    <dgm:pt modelId="{CC7FEAE4-7C0D-4E06-BB4D-DA03451C80AE}">
      <dgm:prSet/>
      <dgm:spPr/>
      <dgm:t>
        <a:bodyPr/>
        <a:lstStyle/>
        <a:p>
          <a:r>
            <a:rPr lang="en-US"/>
            <a:t>Chorus- Middle School: Afterschool 4-5:30 Thursdays in 265C</a:t>
          </a:r>
        </a:p>
      </dgm:t>
    </dgm:pt>
    <dgm:pt modelId="{AB175580-D394-4E2A-A3E6-8974591BA772}" type="parTrans" cxnId="{A596EC15-C22A-414E-844A-AAC30138B148}">
      <dgm:prSet/>
      <dgm:spPr/>
      <dgm:t>
        <a:bodyPr/>
        <a:lstStyle/>
        <a:p>
          <a:endParaRPr lang="en-US" sz="2400"/>
        </a:p>
      </dgm:t>
    </dgm:pt>
    <dgm:pt modelId="{E4EABA82-B4C2-46AF-9948-A1461348C37D}" type="sibTrans" cxnId="{A596EC15-C22A-414E-844A-AAC30138B148}">
      <dgm:prSet/>
      <dgm:spPr/>
      <dgm:t>
        <a:bodyPr/>
        <a:lstStyle/>
        <a:p>
          <a:endParaRPr lang="en-US"/>
        </a:p>
      </dgm:t>
    </dgm:pt>
    <dgm:pt modelId="{19F0564F-8AFF-4432-BCCB-1984283A9BCD}">
      <dgm:prSet/>
      <dgm:spPr/>
      <dgm:t>
        <a:bodyPr/>
        <a:lstStyle/>
        <a:p>
          <a:r>
            <a:rPr lang="en-US"/>
            <a:t>Science Olympiad- Fridays at lunch in 247B</a:t>
          </a:r>
        </a:p>
      </dgm:t>
    </dgm:pt>
    <dgm:pt modelId="{1ADB3F2D-594B-4145-AC81-2565DB7BE0BD}" type="parTrans" cxnId="{9A19BD0A-D15F-4D60-B384-7EC666765358}">
      <dgm:prSet/>
      <dgm:spPr/>
      <dgm:t>
        <a:bodyPr/>
        <a:lstStyle/>
        <a:p>
          <a:endParaRPr lang="en-US" sz="2400"/>
        </a:p>
      </dgm:t>
    </dgm:pt>
    <dgm:pt modelId="{695DF287-FF98-4F09-86EA-910577ECC74E}" type="sibTrans" cxnId="{9A19BD0A-D15F-4D60-B384-7EC666765358}">
      <dgm:prSet/>
      <dgm:spPr/>
      <dgm:t>
        <a:bodyPr/>
        <a:lstStyle/>
        <a:p>
          <a:endParaRPr lang="en-US"/>
        </a:p>
      </dgm:t>
    </dgm:pt>
    <dgm:pt modelId="{E72B9B84-C910-4BC4-87FE-4360C4BF216A}">
      <dgm:prSet/>
      <dgm:spPr/>
      <dgm:t>
        <a:bodyPr/>
        <a:lstStyle/>
        <a:p>
          <a:r>
            <a:rPr lang="en-US" dirty="0"/>
            <a:t>First Priority- Wednesdays, at lunch, in 263C</a:t>
          </a:r>
        </a:p>
      </dgm:t>
    </dgm:pt>
    <dgm:pt modelId="{56E43A07-BA2B-45DB-AF86-82FDBAC4E394}" type="parTrans" cxnId="{B64D1499-1637-40AD-BC58-76360D35C27E}">
      <dgm:prSet/>
      <dgm:spPr/>
      <dgm:t>
        <a:bodyPr/>
        <a:lstStyle/>
        <a:p>
          <a:endParaRPr lang="en-US" sz="2400"/>
        </a:p>
      </dgm:t>
    </dgm:pt>
    <dgm:pt modelId="{A86449E4-F5B9-4EF3-B65E-7C9B0A4DBD48}" type="sibTrans" cxnId="{B64D1499-1637-40AD-BC58-76360D35C27E}">
      <dgm:prSet/>
      <dgm:spPr/>
      <dgm:t>
        <a:bodyPr/>
        <a:lstStyle/>
        <a:p>
          <a:endParaRPr lang="en-US"/>
        </a:p>
      </dgm:t>
    </dgm:pt>
    <dgm:pt modelId="{066F3F69-FDB3-4FD5-A2F5-7C12CB3C5A85}">
      <dgm:prSet/>
      <dgm:spPr/>
      <dgm:t>
        <a:bodyPr/>
        <a:lstStyle/>
        <a:p>
          <a:r>
            <a:rPr lang="en-US"/>
            <a:t>GSA- Fridays, at lunch, in 169C</a:t>
          </a:r>
        </a:p>
      </dgm:t>
    </dgm:pt>
    <dgm:pt modelId="{801DC7BA-1C11-4323-AA52-8176677E4097}" type="parTrans" cxnId="{4EB85723-89E9-4451-80BC-8FAE8DFCC660}">
      <dgm:prSet/>
      <dgm:spPr/>
      <dgm:t>
        <a:bodyPr/>
        <a:lstStyle/>
        <a:p>
          <a:endParaRPr lang="en-US" sz="2400"/>
        </a:p>
      </dgm:t>
    </dgm:pt>
    <dgm:pt modelId="{8A25A25C-9B43-4722-AD9E-AAEB1D593F4A}" type="sibTrans" cxnId="{4EB85723-89E9-4451-80BC-8FAE8DFCC660}">
      <dgm:prSet/>
      <dgm:spPr/>
      <dgm:t>
        <a:bodyPr/>
        <a:lstStyle/>
        <a:p>
          <a:endParaRPr lang="en-US"/>
        </a:p>
      </dgm:t>
    </dgm:pt>
    <dgm:pt modelId="{1EA601D4-8E74-4591-9B26-EE63B56E1CFF}" type="pres">
      <dgm:prSet presAssocID="{2E67C8EE-9ABF-4900-A57A-A37742C94673}" presName="linear" presStyleCnt="0">
        <dgm:presLayoutVars>
          <dgm:animLvl val="lvl"/>
          <dgm:resizeHandles val="exact"/>
        </dgm:presLayoutVars>
      </dgm:prSet>
      <dgm:spPr/>
    </dgm:pt>
    <dgm:pt modelId="{49318078-F7F2-42EF-8C00-0900BADA315D}" type="pres">
      <dgm:prSet presAssocID="{28D92E4F-5931-4F3C-8DF0-C3116591BECC}" presName="parentText" presStyleLbl="node1" presStyleIdx="0" presStyleCnt="14">
        <dgm:presLayoutVars>
          <dgm:chMax val="0"/>
          <dgm:bulletEnabled val="1"/>
        </dgm:presLayoutVars>
      </dgm:prSet>
      <dgm:spPr/>
    </dgm:pt>
    <dgm:pt modelId="{DA058D5A-6901-4AFA-9BF3-78179E021F8B}" type="pres">
      <dgm:prSet presAssocID="{69C3DFEB-B36E-4AB9-AE1C-246A16C4ABAA}" presName="spacer" presStyleCnt="0"/>
      <dgm:spPr/>
    </dgm:pt>
    <dgm:pt modelId="{95416508-DA4F-4BEA-90D6-1D31F2CDD69C}" type="pres">
      <dgm:prSet presAssocID="{876A7086-E655-4452-B79E-3634C67948DC}" presName="parentText" presStyleLbl="node1" presStyleIdx="1" presStyleCnt="14">
        <dgm:presLayoutVars>
          <dgm:chMax val="0"/>
          <dgm:bulletEnabled val="1"/>
        </dgm:presLayoutVars>
      </dgm:prSet>
      <dgm:spPr/>
    </dgm:pt>
    <dgm:pt modelId="{6F87412A-80F8-4E1E-AC41-8D0886296F8F}" type="pres">
      <dgm:prSet presAssocID="{783AF788-287B-4E22-A49A-7020564A0DE6}" presName="spacer" presStyleCnt="0"/>
      <dgm:spPr/>
    </dgm:pt>
    <dgm:pt modelId="{11FC1A30-C5D1-4047-83C7-31809B6B0806}" type="pres">
      <dgm:prSet presAssocID="{89B5C6D3-3DC2-4834-ADFC-F462271E0D2A}" presName="parentText" presStyleLbl="node1" presStyleIdx="2" presStyleCnt="14">
        <dgm:presLayoutVars>
          <dgm:chMax val="0"/>
          <dgm:bulletEnabled val="1"/>
        </dgm:presLayoutVars>
      </dgm:prSet>
      <dgm:spPr/>
    </dgm:pt>
    <dgm:pt modelId="{8186B5BD-ED9D-4E05-939C-1B332C3FF7DF}" type="pres">
      <dgm:prSet presAssocID="{3A159E7C-F8DD-4102-999F-EA22A8957351}" presName="spacer" presStyleCnt="0"/>
      <dgm:spPr/>
    </dgm:pt>
    <dgm:pt modelId="{646AAB8E-9994-480E-B27B-433F66D405FA}" type="pres">
      <dgm:prSet presAssocID="{43ABE43A-6EF3-43F6-95DB-FCCAA9136B45}" presName="parentText" presStyleLbl="node1" presStyleIdx="3" presStyleCnt="14">
        <dgm:presLayoutVars>
          <dgm:chMax val="0"/>
          <dgm:bulletEnabled val="1"/>
        </dgm:presLayoutVars>
      </dgm:prSet>
      <dgm:spPr/>
    </dgm:pt>
    <dgm:pt modelId="{F807F596-5218-4424-A2EB-35C102BDFF15}" type="pres">
      <dgm:prSet presAssocID="{C91B0E0F-8FD0-4E51-8714-AC5C79FA694E}" presName="spacer" presStyleCnt="0"/>
      <dgm:spPr/>
    </dgm:pt>
    <dgm:pt modelId="{BD7E247A-8BE9-491F-9BA7-0B3710689990}" type="pres">
      <dgm:prSet presAssocID="{A66FAE5F-11BF-4EF0-A0B9-86AF061AE11B}" presName="parentText" presStyleLbl="node1" presStyleIdx="4" presStyleCnt="14">
        <dgm:presLayoutVars>
          <dgm:chMax val="0"/>
          <dgm:bulletEnabled val="1"/>
        </dgm:presLayoutVars>
      </dgm:prSet>
      <dgm:spPr/>
    </dgm:pt>
    <dgm:pt modelId="{F60247E0-C329-4535-B165-9D29C5008F0E}" type="pres">
      <dgm:prSet presAssocID="{1987618D-5FF0-47BC-B207-BB795BF581FF}" presName="spacer" presStyleCnt="0"/>
      <dgm:spPr/>
    </dgm:pt>
    <dgm:pt modelId="{03318A87-180C-4696-9424-168FA0F93DB8}" type="pres">
      <dgm:prSet presAssocID="{CD6A20CA-946F-4373-9867-DA95906076F0}" presName="parentText" presStyleLbl="node1" presStyleIdx="5" presStyleCnt="14">
        <dgm:presLayoutVars>
          <dgm:chMax val="0"/>
          <dgm:bulletEnabled val="1"/>
        </dgm:presLayoutVars>
      </dgm:prSet>
      <dgm:spPr/>
    </dgm:pt>
    <dgm:pt modelId="{AD045C87-C472-4D3C-9E3F-FC683AAA2C61}" type="pres">
      <dgm:prSet presAssocID="{6F1BAA55-6070-4577-B906-806536FB66F0}" presName="spacer" presStyleCnt="0"/>
      <dgm:spPr/>
    </dgm:pt>
    <dgm:pt modelId="{F9C816A2-84A3-4342-9275-B954A71F04B9}" type="pres">
      <dgm:prSet presAssocID="{2C845573-3414-4D90-A7FC-2F3FE0A69FCE}" presName="parentText" presStyleLbl="node1" presStyleIdx="6" presStyleCnt="14">
        <dgm:presLayoutVars>
          <dgm:chMax val="0"/>
          <dgm:bulletEnabled val="1"/>
        </dgm:presLayoutVars>
      </dgm:prSet>
      <dgm:spPr/>
    </dgm:pt>
    <dgm:pt modelId="{2B3759F8-EBE9-44E9-B20D-BA89E8188884}" type="pres">
      <dgm:prSet presAssocID="{E7B34203-3700-4011-BB64-B32691A79306}" presName="spacer" presStyleCnt="0"/>
      <dgm:spPr/>
    </dgm:pt>
    <dgm:pt modelId="{1E4F3F46-4323-42CF-8AE1-04BB13E1D65E}" type="pres">
      <dgm:prSet presAssocID="{58A989A2-199F-4E6C-86A7-DAC681019086}" presName="parentText" presStyleLbl="node1" presStyleIdx="7" presStyleCnt="14">
        <dgm:presLayoutVars>
          <dgm:chMax val="0"/>
          <dgm:bulletEnabled val="1"/>
        </dgm:presLayoutVars>
      </dgm:prSet>
      <dgm:spPr/>
    </dgm:pt>
    <dgm:pt modelId="{E1898212-0DA1-4778-9615-3235FA2F34D9}" type="pres">
      <dgm:prSet presAssocID="{FBB2ED2A-E463-4649-B2D5-42FDA79F7899}" presName="spacer" presStyleCnt="0"/>
      <dgm:spPr/>
    </dgm:pt>
    <dgm:pt modelId="{E6CDEB33-067C-4735-8042-C392BFDE8961}" type="pres">
      <dgm:prSet presAssocID="{FD12261C-F8F9-4028-8FB9-1063FF230001}" presName="parentText" presStyleLbl="node1" presStyleIdx="8" presStyleCnt="14">
        <dgm:presLayoutVars>
          <dgm:chMax val="0"/>
          <dgm:bulletEnabled val="1"/>
        </dgm:presLayoutVars>
      </dgm:prSet>
      <dgm:spPr/>
    </dgm:pt>
    <dgm:pt modelId="{D4815251-56A2-43FA-8154-F7D302DA6ACD}" type="pres">
      <dgm:prSet presAssocID="{1FA29A42-B46C-4F2C-834D-0665975DCE8B}" presName="spacer" presStyleCnt="0"/>
      <dgm:spPr/>
    </dgm:pt>
    <dgm:pt modelId="{9B09B7D9-0C69-4D10-9125-A84873B31BAB}" type="pres">
      <dgm:prSet presAssocID="{D65CDB0F-E800-4C90-A965-66D50A59A2F4}" presName="parentText" presStyleLbl="node1" presStyleIdx="9" presStyleCnt="14">
        <dgm:presLayoutVars>
          <dgm:chMax val="0"/>
          <dgm:bulletEnabled val="1"/>
        </dgm:presLayoutVars>
      </dgm:prSet>
      <dgm:spPr/>
    </dgm:pt>
    <dgm:pt modelId="{A990380C-2FF9-474D-903D-84E619D0A6E0}" type="pres">
      <dgm:prSet presAssocID="{306DA7A5-AAC1-43A0-B56B-CE98548B0275}" presName="spacer" presStyleCnt="0"/>
      <dgm:spPr/>
    </dgm:pt>
    <dgm:pt modelId="{3896EE28-3ADB-412B-ACDB-E87EC112A046}" type="pres">
      <dgm:prSet presAssocID="{CC7FEAE4-7C0D-4E06-BB4D-DA03451C80AE}" presName="parentText" presStyleLbl="node1" presStyleIdx="10" presStyleCnt="14">
        <dgm:presLayoutVars>
          <dgm:chMax val="0"/>
          <dgm:bulletEnabled val="1"/>
        </dgm:presLayoutVars>
      </dgm:prSet>
      <dgm:spPr/>
    </dgm:pt>
    <dgm:pt modelId="{988D2EDF-5B09-4FCF-8EA9-180B0F9323D8}" type="pres">
      <dgm:prSet presAssocID="{E4EABA82-B4C2-46AF-9948-A1461348C37D}" presName="spacer" presStyleCnt="0"/>
      <dgm:spPr/>
    </dgm:pt>
    <dgm:pt modelId="{2B8DC0A2-1110-45E8-A47C-9C6D43BB9B28}" type="pres">
      <dgm:prSet presAssocID="{19F0564F-8AFF-4432-BCCB-1984283A9BCD}" presName="parentText" presStyleLbl="node1" presStyleIdx="11" presStyleCnt="14">
        <dgm:presLayoutVars>
          <dgm:chMax val="0"/>
          <dgm:bulletEnabled val="1"/>
        </dgm:presLayoutVars>
      </dgm:prSet>
      <dgm:spPr/>
    </dgm:pt>
    <dgm:pt modelId="{9754B6A7-086F-4470-9216-1FE51B0B1884}" type="pres">
      <dgm:prSet presAssocID="{695DF287-FF98-4F09-86EA-910577ECC74E}" presName="spacer" presStyleCnt="0"/>
      <dgm:spPr/>
    </dgm:pt>
    <dgm:pt modelId="{70EDFB2D-6954-477F-8F99-463075770939}" type="pres">
      <dgm:prSet presAssocID="{E72B9B84-C910-4BC4-87FE-4360C4BF216A}" presName="parentText" presStyleLbl="node1" presStyleIdx="12" presStyleCnt="14">
        <dgm:presLayoutVars>
          <dgm:chMax val="0"/>
          <dgm:bulletEnabled val="1"/>
        </dgm:presLayoutVars>
      </dgm:prSet>
      <dgm:spPr/>
    </dgm:pt>
    <dgm:pt modelId="{3A92EBC6-AC49-4FB7-9D7C-251C42046A79}" type="pres">
      <dgm:prSet presAssocID="{A86449E4-F5B9-4EF3-B65E-7C9B0A4DBD48}" presName="spacer" presStyleCnt="0"/>
      <dgm:spPr/>
    </dgm:pt>
    <dgm:pt modelId="{F0C87418-1F37-4BF1-9713-38781C8236B9}" type="pres">
      <dgm:prSet presAssocID="{066F3F69-FDB3-4FD5-A2F5-7C12CB3C5A85}" presName="parentText" presStyleLbl="node1" presStyleIdx="13" presStyleCnt="14">
        <dgm:presLayoutVars>
          <dgm:chMax val="0"/>
          <dgm:bulletEnabled val="1"/>
        </dgm:presLayoutVars>
      </dgm:prSet>
      <dgm:spPr/>
    </dgm:pt>
  </dgm:ptLst>
  <dgm:cxnLst>
    <dgm:cxn modelId="{9D996F06-51F0-485E-9848-7D3C595BFB43}" srcId="{2E67C8EE-9ABF-4900-A57A-A37742C94673}" destId="{D65CDB0F-E800-4C90-A965-66D50A59A2F4}" srcOrd="9" destOrd="0" parTransId="{FD2B986E-5522-4B51-AE98-5763DE24B484}" sibTransId="{306DA7A5-AAC1-43A0-B56B-CE98548B0275}"/>
    <dgm:cxn modelId="{26099409-052D-462E-A552-3837CF034249}" srcId="{2E67C8EE-9ABF-4900-A57A-A37742C94673}" destId="{A66FAE5F-11BF-4EF0-A0B9-86AF061AE11B}" srcOrd="4" destOrd="0" parTransId="{D6BD6B22-3F9F-4BBA-9038-31464C6CC93B}" sibTransId="{1987618D-5FF0-47BC-B207-BB795BF581FF}"/>
    <dgm:cxn modelId="{9A19BD0A-D15F-4D60-B384-7EC666765358}" srcId="{2E67C8EE-9ABF-4900-A57A-A37742C94673}" destId="{19F0564F-8AFF-4432-BCCB-1984283A9BCD}" srcOrd="11" destOrd="0" parTransId="{1ADB3F2D-594B-4145-AC81-2565DB7BE0BD}" sibTransId="{695DF287-FF98-4F09-86EA-910577ECC74E}"/>
    <dgm:cxn modelId="{BB20360F-EF9C-46C0-84FB-176403BE67A0}" type="presOf" srcId="{CC7FEAE4-7C0D-4E06-BB4D-DA03451C80AE}" destId="{3896EE28-3ADB-412B-ACDB-E87EC112A046}" srcOrd="0" destOrd="0" presId="urn:microsoft.com/office/officeart/2005/8/layout/vList2"/>
    <dgm:cxn modelId="{8B65F710-3747-464F-A9D3-8D597EE4ECC8}" type="presOf" srcId="{876A7086-E655-4452-B79E-3634C67948DC}" destId="{95416508-DA4F-4BEA-90D6-1D31F2CDD69C}" srcOrd="0" destOrd="0" presId="urn:microsoft.com/office/officeart/2005/8/layout/vList2"/>
    <dgm:cxn modelId="{C7166411-8755-4DC0-A04D-E9586DEE6799}" srcId="{2E67C8EE-9ABF-4900-A57A-A37742C94673}" destId="{876A7086-E655-4452-B79E-3634C67948DC}" srcOrd="1" destOrd="0" parTransId="{FAC876BD-53FB-4042-A6DC-A350FA495ABA}" sibTransId="{783AF788-287B-4E22-A49A-7020564A0DE6}"/>
    <dgm:cxn modelId="{7E2F7812-C86C-4D87-8C9B-0D745FCDA251}" srcId="{2E67C8EE-9ABF-4900-A57A-A37742C94673}" destId="{89B5C6D3-3DC2-4834-ADFC-F462271E0D2A}" srcOrd="2" destOrd="0" parTransId="{F2EC43F3-30C4-4815-AB54-724DFE2BBFB6}" sibTransId="{3A159E7C-F8DD-4102-999F-EA22A8957351}"/>
    <dgm:cxn modelId="{A596EC15-C22A-414E-844A-AAC30138B148}" srcId="{2E67C8EE-9ABF-4900-A57A-A37742C94673}" destId="{CC7FEAE4-7C0D-4E06-BB4D-DA03451C80AE}" srcOrd="10" destOrd="0" parTransId="{AB175580-D394-4E2A-A3E6-8974591BA772}" sibTransId="{E4EABA82-B4C2-46AF-9948-A1461348C37D}"/>
    <dgm:cxn modelId="{8D52AB1A-1440-4C7E-BDAA-1C36FEDA1D31}" srcId="{2E67C8EE-9ABF-4900-A57A-A37742C94673}" destId="{28D92E4F-5931-4F3C-8DF0-C3116591BECC}" srcOrd="0" destOrd="0" parTransId="{0B62B7E1-C430-4845-8373-5457A0C38ED5}" sibTransId="{69C3DFEB-B36E-4AB9-AE1C-246A16C4ABAA}"/>
    <dgm:cxn modelId="{4EB85723-89E9-4451-80BC-8FAE8DFCC660}" srcId="{2E67C8EE-9ABF-4900-A57A-A37742C94673}" destId="{066F3F69-FDB3-4FD5-A2F5-7C12CB3C5A85}" srcOrd="13" destOrd="0" parTransId="{801DC7BA-1C11-4323-AA52-8176677E4097}" sibTransId="{8A25A25C-9B43-4722-AD9E-AAEB1D593F4A}"/>
    <dgm:cxn modelId="{C5529724-5D42-44C4-8F50-3E92CBE1F1B2}" type="presOf" srcId="{2E67C8EE-9ABF-4900-A57A-A37742C94673}" destId="{1EA601D4-8E74-4591-9B26-EE63B56E1CFF}" srcOrd="0" destOrd="0" presId="urn:microsoft.com/office/officeart/2005/8/layout/vList2"/>
    <dgm:cxn modelId="{8FC72F39-8F87-4477-9E7C-ED58CC1B14A5}" type="presOf" srcId="{28D92E4F-5931-4F3C-8DF0-C3116591BECC}" destId="{49318078-F7F2-42EF-8C00-0900BADA315D}" srcOrd="0" destOrd="0" presId="urn:microsoft.com/office/officeart/2005/8/layout/vList2"/>
    <dgm:cxn modelId="{5FCF4C63-D31F-4CD2-847B-0583FDAE6D2E}" type="presOf" srcId="{43ABE43A-6EF3-43F6-95DB-FCCAA9136B45}" destId="{646AAB8E-9994-480E-B27B-433F66D405FA}" srcOrd="0" destOrd="0" presId="urn:microsoft.com/office/officeart/2005/8/layout/vList2"/>
    <dgm:cxn modelId="{8BC34E44-2792-4EEC-B018-B138AA0ED3B5}" type="presOf" srcId="{89B5C6D3-3DC2-4834-ADFC-F462271E0D2A}" destId="{11FC1A30-C5D1-4047-83C7-31809B6B0806}" srcOrd="0" destOrd="0" presId="urn:microsoft.com/office/officeart/2005/8/layout/vList2"/>
    <dgm:cxn modelId="{14F56266-9858-4D59-A5C8-B456FF6470D8}" type="presOf" srcId="{A66FAE5F-11BF-4EF0-A0B9-86AF061AE11B}" destId="{BD7E247A-8BE9-491F-9BA7-0B3710689990}" srcOrd="0" destOrd="0" presId="urn:microsoft.com/office/officeart/2005/8/layout/vList2"/>
    <dgm:cxn modelId="{70E51368-1B9B-4A06-9A49-290A9F567D54}" srcId="{2E67C8EE-9ABF-4900-A57A-A37742C94673}" destId="{2C845573-3414-4D90-A7FC-2F3FE0A69FCE}" srcOrd="6" destOrd="0" parTransId="{38252F0D-79E6-4921-AA67-F02DD8670633}" sibTransId="{E7B34203-3700-4011-BB64-B32691A79306}"/>
    <dgm:cxn modelId="{5C78DB59-B3E5-4AC2-BFCE-09F4A0845917}" type="presOf" srcId="{58A989A2-199F-4E6C-86A7-DAC681019086}" destId="{1E4F3F46-4323-42CF-8AE1-04BB13E1D65E}" srcOrd="0" destOrd="0" presId="urn:microsoft.com/office/officeart/2005/8/layout/vList2"/>
    <dgm:cxn modelId="{8F7F9C7E-A78A-4459-9655-E023E30D5E98}" type="presOf" srcId="{2C845573-3414-4D90-A7FC-2F3FE0A69FCE}" destId="{F9C816A2-84A3-4342-9275-B954A71F04B9}" srcOrd="0" destOrd="0" presId="urn:microsoft.com/office/officeart/2005/8/layout/vList2"/>
    <dgm:cxn modelId="{9F090C88-1D4F-4179-805D-A5B8ED3AB0AE}" type="presOf" srcId="{19F0564F-8AFF-4432-BCCB-1984283A9BCD}" destId="{2B8DC0A2-1110-45E8-A47C-9C6D43BB9B28}" srcOrd="0" destOrd="0" presId="urn:microsoft.com/office/officeart/2005/8/layout/vList2"/>
    <dgm:cxn modelId="{7F54D68D-3DC7-494F-A03C-05ECE0291EE1}" srcId="{2E67C8EE-9ABF-4900-A57A-A37742C94673}" destId="{CD6A20CA-946F-4373-9867-DA95906076F0}" srcOrd="5" destOrd="0" parTransId="{A0136303-7B52-4475-B160-BABBAC1B6C8B}" sibTransId="{6F1BAA55-6070-4577-B906-806536FB66F0}"/>
    <dgm:cxn modelId="{39EC6C91-0E10-4984-973A-0D0DD097FA5D}" type="presOf" srcId="{FD12261C-F8F9-4028-8FB9-1063FF230001}" destId="{E6CDEB33-067C-4735-8042-C392BFDE8961}" srcOrd="0" destOrd="0" presId="urn:microsoft.com/office/officeart/2005/8/layout/vList2"/>
    <dgm:cxn modelId="{FCAE8994-E458-495E-8338-22D1700EA038}" type="presOf" srcId="{CD6A20CA-946F-4373-9867-DA95906076F0}" destId="{03318A87-180C-4696-9424-168FA0F93DB8}" srcOrd="0" destOrd="0" presId="urn:microsoft.com/office/officeart/2005/8/layout/vList2"/>
    <dgm:cxn modelId="{433FA897-DDFF-4A62-BD19-09D84E5A99F6}" type="presOf" srcId="{066F3F69-FDB3-4FD5-A2F5-7C12CB3C5A85}" destId="{F0C87418-1F37-4BF1-9713-38781C8236B9}" srcOrd="0" destOrd="0" presId="urn:microsoft.com/office/officeart/2005/8/layout/vList2"/>
    <dgm:cxn modelId="{B64D1499-1637-40AD-BC58-76360D35C27E}" srcId="{2E67C8EE-9ABF-4900-A57A-A37742C94673}" destId="{E72B9B84-C910-4BC4-87FE-4360C4BF216A}" srcOrd="12" destOrd="0" parTransId="{56E43A07-BA2B-45DB-AF86-82FDBAC4E394}" sibTransId="{A86449E4-F5B9-4EF3-B65E-7C9B0A4DBD48}"/>
    <dgm:cxn modelId="{D6ECB49A-28BB-46FE-94C8-1DDF219A141F}" srcId="{2E67C8EE-9ABF-4900-A57A-A37742C94673}" destId="{58A989A2-199F-4E6C-86A7-DAC681019086}" srcOrd="7" destOrd="0" parTransId="{8B0ED2CB-E01B-4FE0-A3F4-00E2C15EC88E}" sibTransId="{FBB2ED2A-E463-4649-B2D5-42FDA79F7899}"/>
    <dgm:cxn modelId="{08E8B1B6-45B3-42E9-9421-7F7BEA201B51}" type="presOf" srcId="{D65CDB0F-E800-4C90-A965-66D50A59A2F4}" destId="{9B09B7D9-0C69-4D10-9125-A84873B31BAB}" srcOrd="0" destOrd="0" presId="urn:microsoft.com/office/officeart/2005/8/layout/vList2"/>
    <dgm:cxn modelId="{EBD26EDB-888C-4B25-AC5A-1AD3A1EC433F}" type="presOf" srcId="{E72B9B84-C910-4BC4-87FE-4360C4BF216A}" destId="{70EDFB2D-6954-477F-8F99-463075770939}" srcOrd="0" destOrd="0" presId="urn:microsoft.com/office/officeart/2005/8/layout/vList2"/>
    <dgm:cxn modelId="{7E878CE6-2785-4B5D-B4BE-E6A1CD272F20}" srcId="{2E67C8EE-9ABF-4900-A57A-A37742C94673}" destId="{FD12261C-F8F9-4028-8FB9-1063FF230001}" srcOrd="8" destOrd="0" parTransId="{880CE0F6-F45A-4588-AE56-C99220A5C910}" sibTransId="{1FA29A42-B46C-4F2C-834D-0665975DCE8B}"/>
    <dgm:cxn modelId="{17C1B7F3-0905-419E-AB8A-A4FB1BEAA0C0}" srcId="{2E67C8EE-9ABF-4900-A57A-A37742C94673}" destId="{43ABE43A-6EF3-43F6-95DB-FCCAA9136B45}" srcOrd="3" destOrd="0" parTransId="{F5346EEF-8375-41FB-A6C4-F82E3BF84B4E}" sibTransId="{C91B0E0F-8FD0-4E51-8714-AC5C79FA694E}"/>
    <dgm:cxn modelId="{384557FA-980E-4C4E-8955-7B0E76469DD1}" type="presParOf" srcId="{1EA601D4-8E74-4591-9B26-EE63B56E1CFF}" destId="{49318078-F7F2-42EF-8C00-0900BADA315D}" srcOrd="0" destOrd="0" presId="urn:microsoft.com/office/officeart/2005/8/layout/vList2"/>
    <dgm:cxn modelId="{1113468F-5094-4B73-8E35-B4BBB2BE5253}" type="presParOf" srcId="{1EA601D4-8E74-4591-9B26-EE63B56E1CFF}" destId="{DA058D5A-6901-4AFA-9BF3-78179E021F8B}" srcOrd="1" destOrd="0" presId="urn:microsoft.com/office/officeart/2005/8/layout/vList2"/>
    <dgm:cxn modelId="{BC009EA0-1AB5-465F-8C07-242FE5D32BF9}" type="presParOf" srcId="{1EA601D4-8E74-4591-9B26-EE63B56E1CFF}" destId="{95416508-DA4F-4BEA-90D6-1D31F2CDD69C}" srcOrd="2" destOrd="0" presId="urn:microsoft.com/office/officeart/2005/8/layout/vList2"/>
    <dgm:cxn modelId="{33733802-04BE-4CBA-B3C8-897339F360D2}" type="presParOf" srcId="{1EA601D4-8E74-4591-9B26-EE63B56E1CFF}" destId="{6F87412A-80F8-4E1E-AC41-8D0886296F8F}" srcOrd="3" destOrd="0" presId="urn:microsoft.com/office/officeart/2005/8/layout/vList2"/>
    <dgm:cxn modelId="{721404C9-5324-418D-BD18-0F2A74CD9A81}" type="presParOf" srcId="{1EA601D4-8E74-4591-9B26-EE63B56E1CFF}" destId="{11FC1A30-C5D1-4047-83C7-31809B6B0806}" srcOrd="4" destOrd="0" presId="urn:microsoft.com/office/officeart/2005/8/layout/vList2"/>
    <dgm:cxn modelId="{642E375B-23DB-499F-A3CA-78C61B87DA66}" type="presParOf" srcId="{1EA601D4-8E74-4591-9B26-EE63B56E1CFF}" destId="{8186B5BD-ED9D-4E05-939C-1B332C3FF7DF}" srcOrd="5" destOrd="0" presId="urn:microsoft.com/office/officeart/2005/8/layout/vList2"/>
    <dgm:cxn modelId="{3FD4F3D4-3845-4FD7-BDF5-FAE2844CEA06}" type="presParOf" srcId="{1EA601D4-8E74-4591-9B26-EE63B56E1CFF}" destId="{646AAB8E-9994-480E-B27B-433F66D405FA}" srcOrd="6" destOrd="0" presId="urn:microsoft.com/office/officeart/2005/8/layout/vList2"/>
    <dgm:cxn modelId="{94BCEE8D-7A75-4D97-AC8D-03710E0D6A30}" type="presParOf" srcId="{1EA601D4-8E74-4591-9B26-EE63B56E1CFF}" destId="{F807F596-5218-4424-A2EB-35C102BDFF15}" srcOrd="7" destOrd="0" presId="urn:microsoft.com/office/officeart/2005/8/layout/vList2"/>
    <dgm:cxn modelId="{62760592-15A5-489A-8C15-3C7861151940}" type="presParOf" srcId="{1EA601D4-8E74-4591-9B26-EE63B56E1CFF}" destId="{BD7E247A-8BE9-491F-9BA7-0B3710689990}" srcOrd="8" destOrd="0" presId="urn:microsoft.com/office/officeart/2005/8/layout/vList2"/>
    <dgm:cxn modelId="{C9B4E787-0FAA-41F8-B7C7-E0ADBBC2E8CF}" type="presParOf" srcId="{1EA601D4-8E74-4591-9B26-EE63B56E1CFF}" destId="{F60247E0-C329-4535-B165-9D29C5008F0E}" srcOrd="9" destOrd="0" presId="urn:microsoft.com/office/officeart/2005/8/layout/vList2"/>
    <dgm:cxn modelId="{E391167A-2AA4-4064-8119-5B1C7E06ED44}" type="presParOf" srcId="{1EA601D4-8E74-4591-9B26-EE63B56E1CFF}" destId="{03318A87-180C-4696-9424-168FA0F93DB8}" srcOrd="10" destOrd="0" presId="urn:microsoft.com/office/officeart/2005/8/layout/vList2"/>
    <dgm:cxn modelId="{2D08DC29-8EFB-4D79-A805-598BBC09B133}" type="presParOf" srcId="{1EA601D4-8E74-4591-9B26-EE63B56E1CFF}" destId="{AD045C87-C472-4D3C-9E3F-FC683AAA2C61}" srcOrd="11" destOrd="0" presId="urn:microsoft.com/office/officeart/2005/8/layout/vList2"/>
    <dgm:cxn modelId="{FEC396C9-7096-4F15-A8B2-AAA77609C5B6}" type="presParOf" srcId="{1EA601D4-8E74-4591-9B26-EE63B56E1CFF}" destId="{F9C816A2-84A3-4342-9275-B954A71F04B9}" srcOrd="12" destOrd="0" presId="urn:microsoft.com/office/officeart/2005/8/layout/vList2"/>
    <dgm:cxn modelId="{14E287E5-8641-4CFB-80F1-4F10143FEE1A}" type="presParOf" srcId="{1EA601D4-8E74-4591-9B26-EE63B56E1CFF}" destId="{2B3759F8-EBE9-44E9-B20D-BA89E8188884}" srcOrd="13" destOrd="0" presId="urn:microsoft.com/office/officeart/2005/8/layout/vList2"/>
    <dgm:cxn modelId="{3FA71166-23A3-416B-97B1-D0D6130FE003}" type="presParOf" srcId="{1EA601D4-8E74-4591-9B26-EE63B56E1CFF}" destId="{1E4F3F46-4323-42CF-8AE1-04BB13E1D65E}" srcOrd="14" destOrd="0" presId="urn:microsoft.com/office/officeart/2005/8/layout/vList2"/>
    <dgm:cxn modelId="{5C1D1F40-C8DD-4671-9E13-87B98BE41E77}" type="presParOf" srcId="{1EA601D4-8E74-4591-9B26-EE63B56E1CFF}" destId="{E1898212-0DA1-4778-9615-3235FA2F34D9}" srcOrd="15" destOrd="0" presId="urn:microsoft.com/office/officeart/2005/8/layout/vList2"/>
    <dgm:cxn modelId="{8B903A0B-7F8B-4677-8C78-B6CB568734D3}" type="presParOf" srcId="{1EA601D4-8E74-4591-9B26-EE63B56E1CFF}" destId="{E6CDEB33-067C-4735-8042-C392BFDE8961}" srcOrd="16" destOrd="0" presId="urn:microsoft.com/office/officeart/2005/8/layout/vList2"/>
    <dgm:cxn modelId="{68698C4B-CAFC-4E61-B0EB-7072119C7F17}" type="presParOf" srcId="{1EA601D4-8E74-4591-9B26-EE63B56E1CFF}" destId="{D4815251-56A2-43FA-8154-F7D302DA6ACD}" srcOrd="17" destOrd="0" presId="urn:microsoft.com/office/officeart/2005/8/layout/vList2"/>
    <dgm:cxn modelId="{AE2DF054-3156-4EC4-BCD8-0E33C6BBC967}" type="presParOf" srcId="{1EA601D4-8E74-4591-9B26-EE63B56E1CFF}" destId="{9B09B7D9-0C69-4D10-9125-A84873B31BAB}" srcOrd="18" destOrd="0" presId="urn:microsoft.com/office/officeart/2005/8/layout/vList2"/>
    <dgm:cxn modelId="{548AC02B-3D3C-4869-A0BF-2A8898E94D54}" type="presParOf" srcId="{1EA601D4-8E74-4591-9B26-EE63B56E1CFF}" destId="{A990380C-2FF9-474D-903D-84E619D0A6E0}" srcOrd="19" destOrd="0" presId="urn:microsoft.com/office/officeart/2005/8/layout/vList2"/>
    <dgm:cxn modelId="{86E320FB-7092-4349-9377-776AF6E881B3}" type="presParOf" srcId="{1EA601D4-8E74-4591-9B26-EE63B56E1CFF}" destId="{3896EE28-3ADB-412B-ACDB-E87EC112A046}" srcOrd="20" destOrd="0" presId="urn:microsoft.com/office/officeart/2005/8/layout/vList2"/>
    <dgm:cxn modelId="{3A1A7B86-0AC1-4BDF-BCC7-21B8B36F7715}" type="presParOf" srcId="{1EA601D4-8E74-4591-9B26-EE63B56E1CFF}" destId="{988D2EDF-5B09-4FCF-8EA9-180B0F9323D8}" srcOrd="21" destOrd="0" presId="urn:microsoft.com/office/officeart/2005/8/layout/vList2"/>
    <dgm:cxn modelId="{C92F8684-B919-48CC-9557-64FF7D97C70D}" type="presParOf" srcId="{1EA601D4-8E74-4591-9B26-EE63B56E1CFF}" destId="{2B8DC0A2-1110-45E8-A47C-9C6D43BB9B28}" srcOrd="22" destOrd="0" presId="urn:microsoft.com/office/officeart/2005/8/layout/vList2"/>
    <dgm:cxn modelId="{4DD996C7-24F4-4A3B-9455-4EDA98B96FE3}" type="presParOf" srcId="{1EA601D4-8E74-4591-9B26-EE63B56E1CFF}" destId="{9754B6A7-086F-4470-9216-1FE51B0B1884}" srcOrd="23" destOrd="0" presId="urn:microsoft.com/office/officeart/2005/8/layout/vList2"/>
    <dgm:cxn modelId="{CC6FF80E-8EDB-4166-AE89-62B65996DDC9}" type="presParOf" srcId="{1EA601D4-8E74-4591-9B26-EE63B56E1CFF}" destId="{70EDFB2D-6954-477F-8F99-463075770939}" srcOrd="24" destOrd="0" presId="urn:microsoft.com/office/officeart/2005/8/layout/vList2"/>
    <dgm:cxn modelId="{1FBB991D-86EA-482D-ACC1-1B149538207F}" type="presParOf" srcId="{1EA601D4-8E74-4591-9B26-EE63B56E1CFF}" destId="{3A92EBC6-AC49-4FB7-9D7C-251C42046A79}" srcOrd="25" destOrd="0" presId="urn:microsoft.com/office/officeart/2005/8/layout/vList2"/>
    <dgm:cxn modelId="{747063F0-6717-4ECA-805E-D27A2B1A3D32}" type="presParOf" srcId="{1EA601D4-8E74-4591-9B26-EE63B56E1CFF}" destId="{F0C87418-1F37-4BF1-9713-38781C8236B9}" srcOrd="2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8DB740B-FD43-494B-86BD-D1FF784581A3}">
      <dsp:nvSpPr>
        <dsp:cNvPr id="0" name=""/>
        <dsp:cNvSpPr/>
      </dsp:nvSpPr>
      <dsp:spPr>
        <a:xfrm>
          <a:off x="1730938" y="277"/>
          <a:ext cx="1947306" cy="83664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24765" rIns="49530" bIns="2476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0" i="0" kern="1200"/>
            <a:t>S - Set high expectations</a:t>
          </a:r>
          <a:endParaRPr lang="en-US" sz="1300" kern="1200"/>
        </a:p>
      </dsp:txBody>
      <dsp:txXfrm>
        <a:off x="1771780" y="41119"/>
        <a:ext cx="1865622" cy="754959"/>
      </dsp:txXfrm>
    </dsp:sp>
    <dsp:sp modelId="{F159417C-E500-401B-B9BA-06313CDCAB5B}">
      <dsp:nvSpPr>
        <dsp:cNvPr id="0" name=""/>
        <dsp:cNvSpPr/>
      </dsp:nvSpPr>
      <dsp:spPr>
        <a:xfrm>
          <a:off x="1730938" y="878752"/>
          <a:ext cx="1947306" cy="83664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24765" rIns="49530" bIns="2476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0" i="0" kern="1200"/>
            <a:t>O - Objective</a:t>
          </a:r>
          <a:endParaRPr lang="en-US" sz="1300" kern="1200"/>
        </a:p>
      </dsp:txBody>
      <dsp:txXfrm>
        <a:off x="1771780" y="919594"/>
        <a:ext cx="1865622" cy="754959"/>
      </dsp:txXfrm>
    </dsp:sp>
    <dsp:sp modelId="{6DCE11DA-4EBD-4449-B42F-6AFA1AE3A36D}">
      <dsp:nvSpPr>
        <dsp:cNvPr id="0" name=""/>
        <dsp:cNvSpPr/>
      </dsp:nvSpPr>
      <dsp:spPr>
        <a:xfrm>
          <a:off x="1730938" y="1757228"/>
          <a:ext cx="1947306" cy="83664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24765" rIns="49530" bIns="2476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0" i="0" kern="1200"/>
            <a:t>M - Meaningful curriculum</a:t>
          </a:r>
          <a:endParaRPr lang="en-US" sz="1300" kern="1200"/>
        </a:p>
      </dsp:txBody>
      <dsp:txXfrm>
        <a:off x="1771780" y="1798070"/>
        <a:ext cx="1865622" cy="754959"/>
      </dsp:txXfrm>
    </dsp:sp>
    <dsp:sp modelId="{0C842A99-33F9-40BC-B66F-57D03D37776D}">
      <dsp:nvSpPr>
        <dsp:cNvPr id="0" name=""/>
        <dsp:cNvSpPr/>
      </dsp:nvSpPr>
      <dsp:spPr>
        <a:xfrm>
          <a:off x="1730938" y="2635704"/>
          <a:ext cx="1947306" cy="83664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24765" rIns="49530" bIns="2476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0" i="0" kern="1200"/>
            <a:t>E -  Effective</a:t>
          </a:r>
          <a:endParaRPr lang="en-US" sz="1300" kern="1200"/>
        </a:p>
      </dsp:txBody>
      <dsp:txXfrm>
        <a:off x="1771780" y="2676546"/>
        <a:ext cx="1865622" cy="754959"/>
      </dsp:txXfrm>
    </dsp:sp>
    <dsp:sp modelId="{DAE65B27-D101-45F4-B049-0688E6617E1D}">
      <dsp:nvSpPr>
        <dsp:cNvPr id="0" name=""/>
        <dsp:cNvSpPr/>
      </dsp:nvSpPr>
      <dsp:spPr>
        <a:xfrm>
          <a:off x="1730938" y="3514180"/>
          <a:ext cx="1947306" cy="83664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24765" rIns="49530" bIns="2476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0" i="0" kern="1200"/>
            <a:t>R -  Resourceful and responsible life long 	learners</a:t>
          </a:r>
          <a:endParaRPr lang="en-US" sz="1300" kern="1200"/>
        </a:p>
      </dsp:txBody>
      <dsp:txXfrm>
        <a:off x="1771780" y="3555022"/>
        <a:ext cx="1865622" cy="754959"/>
      </dsp:txXfrm>
    </dsp:sp>
    <dsp:sp modelId="{48CF2F41-DD3F-4A2E-A2D4-72C91EF6D407}">
      <dsp:nvSpPr>
        <dsp:cNvPr id="0" name=""/>
        <dsp:cNvSpPr/>
      </dsp:nvSpPr>
      <dsp:spPr>
        <a:xfrm>
          <a:off x="1730938" y="4392655"/>
          <a:ext cx="1947306" cy="83664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24765" rIns="49530" bIns="2476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0" i="0" kern="1200"/>
            <a:t>S - Scholars who achieve proficiency and beyond</a:t>
          </a:r>
          <a:endParaRPr lang="en-US" sz="1300" kern="1200"/>
        </a:p>
      </dsp:txBody>
      <dsp:txXfrm>
        <a:off x="1771780" y="4433497"/>
        <a:ext cx="1865622" cy="754959"/>
      </dsp:txXfrm>
    </dsp:sp>
    <dsp:sp modelId="{D81D8462-735B-4619-A52A-C44B321D7D3B}">
      <dsp:nvSpPr>
        <dsp:cNvPr id="0" name=""/>
        <dsp:cNvSpPr/>
      </dsp:nvSpPr>
      <dsp:spPr>
        <a:xfrm>
          <a:off x="1730938" y="5271131"/>
          <a:ext cx="1947306" cy="83664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24765" rIns="49530" bIns="2476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0" i="0" kern="1200"/>
            <a:t>E - Evaluate continuously and use data to drive 	curriculum</a:t>
          </a:r>
          <a:endParaRPr lang="en-US" sz="1300" kern="1200"/>
        </a:p>
      </dsp:txBody>
      <dsp:txXfrm>
        <a:off x="1771780" y="5311973"/>
        <a:ext cx="1865622" cy="754959"/>
      </dsp:txXfrm>
    </dsp:sp>
    <dsp:sp modelId="{1B07030D-8CDD-445B-839A-D133321F7DC9}">
      <dsp:nvSpPr>
        <dsp:cNvPr id="0" name=""/>
        <dsp:cNvSpPr/>
      </dsp:nvSpPr>
      <dsp:spPr>
        <a:xfrm>
          <a:off x="1730938" y="6149607"/>
          <a:ext cx="1947306" cy="83664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24765" rIns="49530" bIns="2476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0" i="0" kern="1200"/>
            <a:t>T - Teachers who are highly qualified</a:t>
          </a:r>
          <a:endParaRPr lang="en-US" sz="1300" kern="1200"/>
        </a:p>
      </dsp:txBody>
      <dsp:txXfrm>
        <a:off x="1771780" y="6190449"/>
        <a:ext cx="1865622" cy="75495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16BC718-993B-4799-8E25-649963D08E46}">
      <dsp:nvSpPr>
        <dsp:cNvPr id="0" name=""/>
        <dsp:cNvSpPr/>
      </dsp:nvSpPr>
      <dsp:spPr>
        <a:xfrm>
          <a:off x="0" y="105564"/>
          <a:ext cx="11216640" cy="33579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u="sng" kern="1200"/>
            <a:t>DO NOT. . </a:t>
          </a:r>
          <a:r>
            <a:rPr lang="en-US" sz="1400" b="1" kern="1200"/>
            <a:t>.</a:t>
          </a:r>
          <a:r>
            <a:rPr lang="en-US" sz="1400" b="1" kern="1200">
              <a:latin typeface="Calibri Light" panose="020F0302020204030204"/>
            </a:rPr>
            <a:t> </a:t>
          </a:r>
          <a:endParaRPr lang="en-US" sz="1400" kern="1200"/>
        </a:p>
      </dsp:txBody>
      <dsp:txXfrm>
        <a:off x="16392" y="121956"/>
        <a:ext cx="11183856" cy="303006"/>
      </dsp:txXfrm>
    </dsp:sp>
    <dsp:sp modelId="{BAE64A32-3C70-4086-BBB6-71480264422A}">
      <dsp:nvSpPr>
        <dsp:cNvPr id="0" name=""/>
        <dsp:cNvSpPr/>
      </dsp:nvSpPr>
      <dsp:spPr>
        <a:xfrm>
          <a:off x="0" y="481674"/>
          <a:ext cx="11216640" cy="33579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“Hang out” in the stairwells or on the second floor during lunch.</a:t>
          </a:r>
        </a:p>
      </dsp:txBody>
      <dsp:txXfrm>
        <a:off x="16392" y="498066"/>
        <a:ext cx="11183856" cy="303006"/>
      </dsp:txXfrm>
    </dsp:sp>
    <dsp:sp modelId="{B2EBE422-AF89-4ED4-976E-EFABC33EA380}">
      <dsp:nvSpPr>
        <dsp:cNvPr id="0" name=""/>
        <dsp:cNvSpPr/>
      </dsp:nvSpPr>
      <dsp:spPr>
        <a:xfrm>
          <a:off x="0" y="857785"/>
          <a:ext cx="11216640" cy="33579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Chew gum. DO NOT BRING GUM!</a:t>
          </a:r>
        </a:p>
      </dsp:txBody>
      <dsp:txXfrm>
        <a:off x="16392" y="874177"/>
        <a:ext cx="11183856" cy="303006"/>
      </dsp:txXfrm>
    </dsp:sp>
    <dsp:sp modelId="{5275B937-F964-4625-92BE-F83F9F1864D8}">
      <dsp:nvSpPr>
        <dsp:cNvPr id="0" name=""/>
        <dsp:cNvSpPr/>
      </dsp:nvSpPr>
      <dsp:spPr>
        <a:xfrm>
          <a:off x="0" y="1233894"/>
          <a:ext cx="11216640" cy="33579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Go on the basketball court with a skateboard!</a:t>
          </a:r>
        </a:p>
      </dsp:txBody>
      <dsp:txXfrm>
        <a:off x="16392" y="1250286"/>
        <a:ext cx="11183856" cy="303006"/>
      </dsp:txXfrm>
    </dsp:sp>
    <dsp:sp modelId="{CCD9E1C7-DDEC-4DDE-BFAC-E22C80ABF486}">
      <dsp:nvSpPr>
        <dsp:cNvPr id="0" name=""/>
        <dsp:cNvSpPr/>
      </dsp:nvSpPr>
      <dsp:spPr>
        <a:xfrm>
          <a:off x="0" y="1610004"/>
          <a:ext cx="11216640" cy="33579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Use the elevator without approval from the office.</a:t>
          </a:r>
          <a:r>
            <a:rPr lang="en-US" sz="1400" kern="1200">
              <a:latin typeface="Calibri Light" panose="020F0302020204030204"/>
            </a:rPr>
            <a:t> </a:t>
          </a:r>
          <a:endParaRPr lang="en-US" sz="1400" kern="1200"/>
        </a:p>
      </dsp:txBody>
      <dsp:txXfrm>
        <a:off x="16392" y="1626396"/>
        <a:ext cx="11183856" cy="303006"/>
      </dsp:txXfrm>
    </dsp:sp>
    <dsp:sp modelId="{56849978-BA99-49EF-99C8-4BE4AF769CA9}">
      <dsp:nvSpPr>
        <dsp:cNvPr id="0" name=""/>
        <dsp:cNvSpPr/>
      </dsp:nvSpPr>
      <dsp:spPr>
        <a:xfrm>
          <a:off x="0" y="1986114"/>
          <a:ext cx="11216640" cy="33579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Leave campus if you are a Middle Schooler, Freshman or Sophomore (Except for DE students)</a:t>
          </a:r>
        </a:p>
      </dsp:txBody>
      <dsp:txXfrm>
        <a:off x="16392" y="2002506"/>
        <a:ext cx="11183856" cy="303006"/>
      </dsp:txXfrm>
    </dsp:sp>
    <dsp:sp modelId="{4C7CAAFE-B811-4F44-965A-586D09650188}">
      <dsp:nvSpPr>
        <dsp:cNvPr id="0" name=""/>
        <dsp:cNvSpPr/>
      </dsp:nvSpPr>
      <dsp:spPr>
        <a:xfrm>
          <a:off x="0" y="2362225"/>
          <a:ext cx="11216640" cy="33579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Allow an underclassmen in your vehicle without prior permission, or you will lose all privileges for the remainder of the school year.</a:t>
          </a:r>
        </a:p>
      </dsp:txBody>
      <dsp:txXfrm>
        <a:off x="16392" y="2378617"/>
        <a:ext cx="11183856" cy="303006"/>
      </dsp:txXfrm>
    </dsp:sp>
    <dsp:sp modelId="{1091147D-05C1-4080-AC47-6FAE26AB1ADC}">
      <dsp:nvSpPr>
        <dsp:cNvPr id="0" name=""/>
        <dsp:cNvSpPr/>
      </dsp:nvSpPr>
      <dsp:spPr>
        <a:xfrm>
          <a:off x="0" y="2738334"/>
          <a:ext cx="11216640" cy="33579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Throw anything off the balcony.</a:t>
          </a:r>
        </a:p>
      </dsp:txBody>
      <dsp:txXfrm>
        <a:off x="16392" y="2754726"/>
        <a:ext cx="11183856" cy="303006"/>
      </dsp:txXfrm>
    </dsp:sp>
    <dsp:sp modelId="{A53FD525-20B5-4BB1-9D30-513951FADC45}">
      <dsp:nvSpPr>
        <dsp:cNvPr id="0" name=""/>
        <dsp:cNvSpPr/>
      </dsp:nvSpPr>
      <dsp:spPr>
        <a:xfrm>
          <a:off x="0" y="3114444"/>
          <a:ext cx="11216640" cy="33579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Throw anything from the ground level to the 2</a:t>
          </a:r>
          <a:r>
            <a:rPr lang="en-US" sz="1400" kern="1200" baseline="30000"/>
            <a:t>nd</a:t>
          </a:r>
          <a:r>
            <a:rPr lang="en-US" sz="1400" kern="1200"/>
            <a:t> floor.</a:t>
          </a:r>
        </a:p>
      </dsp:txBody>
      <dsp:txXfrm>
        <a:off x="16392" y="3130836"/>
        <a:ext cx="11183856" cy="303006"/>
      </dsp:txXfrm>
    </dsp:sp>
    <dsp:sp modelId="{CBEE6B41-5DF2-453C-85EE-D04A0A63D66D}">
      <dsp:nvSpPr>
        <dsp:cNvPr id="0" name=""/>
        <dsp:cNvSpPr/>
      </dsp:nvSpPr>
      <dsp:spPr>
        <a:xfrm>
          <a:off x="0" y="3490555"/>
          <a:ext cx="11216640" cy="33579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Eat or carry food over the basketball court or turf field</a:t>
          </a:r>
        </a:p>
      </dsp:txBody>
      <dsp:txXfrm>
        <a:off x="16392" y="3506947"/>
        <a:ext cx="11183856" cy="303006"/>
      </dsp:txXfrm>
    </dsp:sp>
    <dsp:sp modelId="{DE3E1076-8F2D-4965-8116-4FACC21DAB08}">
      <dsp:nvSpPr>
        <dsp:cNvPr id="0" name=""/>
        <dsp:cNvSpPr/>
      </dsp:nvSpPr>
      <dsp:spPr>
        <a:xfrm>
          <a:off x="0" y="3866665"/>
          <a:ext cx="11216640" cy="33579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Litter or leave garbage around at lunch</a:t>
          </a:r>
        </a:p>
      </dsp:txBody>
      <dsp:txXfrm>
        <a:off x="16392" y="3883057"/>
        <a:ext cx="11183856" cy="303006"/>
      </dsp:txXfrm>
    </dsp:sp>
    <dsp:sp modelId="{8B0D7616-E917-47E0-AFEB-0E3F28AE59D9}">
      <dsp:nvSpPr>
        <dsp:cNvPr id="0" name=""/>
        <dsp:cNvSpPr/>
      </dsp:nvSpPr>
      <dsp:spPr>
        <a:xfrm>
          <a:off x="0" y="4242775"/>
          <a:ext cx="11216640" cy="33579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Hang out by the wavy wall side or behind the basketball court bleachers</a:t>
          </a:r>
          <a:r>
            <a:rPr lang="en-US" sz="1400" kern="1200">
              <a:latin typeface="Calibri Light" panose="020F0302020204030204"/>
            </a:rPr>
            <a:t> </a:t>
          </a:r>
          <a:endParaRPr lang="en-US" sz="1400" kern="1200"/>
        </a:p>
      </dsp:txBody>
      <dsp:txXfrm>
        <a:off x="16392" y="4259167"/>
        <a:ext cx="11183856" cy="303006"/>
      </dsp:txXfrm>
    </dsp:sp>
    <dsp:sp modelId="{5579D0C7-8184-4249-AF16-25DC59F49B68}">
      <dsp:nvSpPr>
        <dsp:cNvPr id="0" name=""/>
        <dsp:cNvSpPr/>
      </dsp:nvSpPr>
      <dsp:spPr>
        <a:xfrm>
          <a:off x="0" y="4618885"/>
          <a:ext cx="11216640" cy="33579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Hang on or grab the basketball nets/rims</a:t>
          </a:r>
        </a:p>
      </dsp:txBody>
      <dsp:txXfrm>
        <a:off x="16392" y="4635277"/>
        <a:ext cx="11183856" cy="303006"/>
      </dsp:txXfrm>
    </dsp:sp>
    <dsp:sp modelId="{74351E6D-023C-45FF-AE07-5FE7769DAA39}">
      <dsp:nvSpPr>
        <dsp:cNvPr id="0" name=""/>
        <dsp:cNvSpPr/>
      </dsp:nvSpPr>
      <dsp:spPr>
        <a:xfrm>
          <a:off x="0" y="4994995"/>
          <a:ext cx="11216640" cy="33579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Playing “keep away” = a detention</a:t>
          </a:r>
        </a:p>
      </dsp:txBody>
      <dsp:txXfrm>
        <a:off x="16392" y="5011387"/>
        <a:ext cx="11183856" cy="303006"/>
      </dsp:txXfrm>
    </dsp:sp>
    <dsp:sp modelId="{C2BCA0AA-CF63-42F6-9AB1-EB54285FFBBD}">
      <dsp:nvSpPr>
        <dsp:cNvPr id="0" name=""/>
        <dsp:cNvSpPr/>
      </dsp:nvSpPr>
      <dsp:spPr>
        <a:xfrm>
          <a:off x="0" y="5371105"/>
          <a:ext cx="11216640" cy="33579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>
              <a:latin typeface="Calibri Light" panose="020F0302020204030204"/>
            </a:rPr>
            <a:t>Yoga </a:t>
          </a:r>
          <a:r>
            <a:rPr lang="en-US" sz="1400" kern="1200"/>
            <a:t>pants/ leggings/ are not allowed.</a:t>
          </a:r>
          <a:r>
            <a:rPr lang="en-US" sz="1400" kern="1200">
              <a:latin typeface="Calibri Light" panose="020F0302020204030204"/>
            </a:rPr>
            <a:t> </a:t>
          </a:r>
          <a:r>
            <a:rPr lang="en-US" sz="1400" kern="1200"/>
            <a:t> Not even during dress down days. Dress code violations earn detentions</a:t>
          </a:r>
        </a:p>
      </dsp:txBody>
      <dsp:txXfrm>
        <a:off x="16392" y="5387497"/>
        <a:ext cx="11183856" cy="303006"/>
      </dsp:txXfrm>
    </dsp:sp>
    <dsp:sp modelId="{C9BD223A-95CC-48D1-9E03-C0845243DD72}">
      <dsp:nvSpPr>
        <dsp:cNvPr id="0" name=""/>
        <dsp:cNvSpPr/>
      </dsp:nvSpPr>
      <dsp:spPr>
        <a:xfrm>
          <a:off x="0" y="5747215"/>
          <a:ext cx="11216640" cy="33579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You are not to go to the Deans’ office during class to argue a detention. You will be turned away.</a:t>
          </a:r>
          <a:r>
            <a:rPr lang="en-US" sz="1400" kern="1200">
              <a:latin typeface="Calibri Light" panose="020F0302020204030204"/>
            </a:rPr>
            <a:t> </a:t>
          </a:r>
          <a:endParaRPr lang="en-US" sz="1400" kern="1200"/>
        </a:p>
      </dsp:txBody>
      <dsp:txXfrm>
        <a:off x="16392" y="5763607"/>
        <a:ext cx="11183856" cy="30300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587CD70-AFB9-4AA3-A3CA-8448CE59708A}">
      <dsp:nvSpPr>
        <dsp:cNvPr id="0" name=""/>
        <dsp:cNvSpPr/>
      </dsp:nvSpPr>
      <dsp:spPr>
        <a:xfrm>
          <a:off x="1361425" y="3717"/>
          <a:ext cx="3722291" cy="2233375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/>
            <a:t>Discipline is applied with mutual respect in a firm, fair , reasonable and consistent manner.</a:t>
          </a:r>
        </a:p>
      </dsp:txBody>
      <dsp:txXfrm>
        <a:off x="1426838" y="69130"/>
        <a:ext cx="3591465" cy="2102549"/>
      </dsp:txXfrm>
    </dsp:sp>
    <dsp:sp modelId="{D1B626C8-3ABA-444E-AB8F-AF17EDA334AD}">
      <dsp:nvSpPr>
        <dsp:cNvPr id="0" name=""/>
        <dsp:cNvSpPr/>
      </dsp:nvSpPr>
      <dsp:spPr>
        <a:xfrm>
          <a:off x="5411278" y="658840"/>
          <a:ext cx="789125" cy="923128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300" kern="1200"/>
        </a:p>
      </dsp:txBody>
      <dsp:txXfrm>
        <a:off x="5411278" y="843466"/>
        <a:ext cx="552388" cy="553876"/>
      </dsp:txXfrm>
    </dsp:sp>
    <dsp:sp modelId="{EA410F05-B776-4256-99FB-CDC7597A8D18}">
      <dsp:nvSpPr>
        <dsp:cNvPr id="0" name=""/>
        <dsp:cNvSpPr/>
      </dsp:nvSpPr>
      <dsp:spPr>
        <a:xfrm>
          <a:off x="6572633" y="3717"/>
          <a:ext cx="3722291" cy="2233375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i="1" u="sng" kern="1200"/>
            <a:t>Preventive</a:t>
          </a:r>
          <a:r>
            <a:rPr lang="en-US" sz="2800" kern="1200"/>
            <a:t> Morning announcements, Teacher and School's Rules &amp; Expectations</a:t>
          </a:r>
        </a:p>
      </dsp:txBody>
      <dsp:txXfrm>
        <a:off x="6638046" y="69130"/>
        <a:ext cx="3591465" cy="2102549"/>
      </dsp:txXfrm>
    </dsp:sp>
    <dsp:sp modelId="{C9DB4FD1-7E33-4D80-84F5-94D738282FE0}">
      <dsp:nvSpPr>
        <dsp:cNvPr id="0" name=""/>
        <dsp:cNvSpPr/>
      </dsp:nvSpPr>
      <dsp:spPr>
        <a:xfrm rot="5400000">
          <a:off x="8039216" y="2497652"/>
          <a:ext cx="789125" cy="923128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300" kern="1200"/>
        </a:p>
      </dsp:txBody>
      <dsp:txXfrm rot="-5400000">
        <a:off x="8156841" y="2564654"/>
        <a:ext cx="553876" cy="552388"/>
      </dsp:txXfrm>
    </dsp:sp>
    <dsp:sp modelId="{E4BC53BB-06C1-4F0B-BCD6-AC1D88D7DA7D}">
      <dsp:nvSpPr>
        <dsp:cNvPr id="0" name=""/>
        <dsp:cNvSpPr/>
      </dsp:nvSpPr>
      <dsp:spPr>
        <a:xfrm>
          <a:off x="6572633" y="3726008"/>
          <a:ext cx="3722291" cy="2233375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i="1" u="sng" kern="1200"/>
            <a:t>Supportive</a:t>
          </a:r>
          <a:r>
            <a:rPr lang="en-US" sz="2800" kern="1200"/>
            <a:t> Warnings for students to get back on task. Email notification to parents</a:t>
          </a:r>
        </a:p>
      </dsp:txBody>
      <dsp:txXfrm>
        <a:off x="6638046" y="3791421"/>
        <a:ext cx="3591465" cy="2102549"/>
      </dsp:txXfrm>
    </dsp:sp>
    <dsp:sp modelId="{60712B51-B265-4808-85E3-7531BF92EE08}">
      <dsp:nvSpPr>
        <dsp:cNvPr id="0" name=""/>
        <dsp:cNvSpPr/>
      </dsp:nvSpPr>
      <dsp:spPr>
        <a:xfrm rot="10800000">
          <a:off x="5455946" y="4381132"/>
          <a:ext cx="789125" cy="923128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300" kern="1200"/>
        </a:p>
      </dsp:txBody>
      <dsp:txXfrm rot="10800000">
        <a:off x="5692683" y="4565758"/>
        <a:ext cx="552388" cy="553876"/>
      </dsp:txXfrm>
    </dsp:sp>
    <dsp:sp modelId="{A5864668-F092-4E44-8583-B666B033A682}">
      <dsp:nvSpPr>
        <dsp:cNvPr id="0" name=""/>
        <dsp:cNvSpPr/>
      </dsp:nvSpPr>
      <dsp:spPr>
        <a:xfrm>
          <a:off x="1361425" y="3726008"/>
          <a:ext cx="3722291" cy="2233375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i="1" u="sng" kern="1200"/>
            <a:t>Corrective</a:t>
          </a:r>
          <a:r>
            <a:rPr lang="en-US" sz="2800" kern="1200"/>
            <a:t> Weekly Monday Detentions, Monthly Saturday Detentions</a:t>
          </a:r>
        </a:p>
      </dsp:txBody>
      <dsp:txXfrm>
        <a:off x="1426838" y="3791421"/>
        <a:ext cx="3591465" cy="2102549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9318078-F7F2-42EF-8C00-0900BADA315D}">
      <dsp:nvSpPr>
        <dsp:cNvPr id="0" name=""/>
        <dsp:cNvSpPr/>
      </dsp:nvSpPr>
      <dsp:spPr>
        <a:xfrm>
          <a:off x="0" y="42925"/>
          <a:ext cx="11216640" cy="39312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Chorus- Highschool: Afterschool 4-5:30 Mondays in 268C</a:t>
          </a:r>
        </a:p>
      </dsp:txBody>
      <dsp:txXfrm>
        <a:off x="19191" y="62116"/>
        <a:ext cx="11178258" cy="354738"/>
      </dsp:txXfrm>
    </dsp:sp>
    <dsp:sp modelId="{95416508-DA4F-4BEA-90D6-1D31F2CDD69C}">
      <dsp:nvSpPr>
        <dsp:cNvPr id="0" name=""/>
        <dsp:cNvSpPr/>
      </dsp:nvSpPr>
      <dsp:spPr>
        <a:xfrm>
          <a:off x="0" y="482125"/>
          <a:ext cx="11216640" cy="393120"/>
        </a:xfrm>
        <a:prstGeom prst="roundRect">
          <a:avLst/>
        </a:prstGeom>
        <a:solidFill>
          <a:schemeClr val="accent5">
            <a:hueOff val="-934781"/>
            <a:satOff val="-64"/>
            <a:lumOff val="151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Guitar Club- Mondays, afterschool from 4-5pm in 169C</a:t>
          </a:r>
        </a:p>
      </dsp:txBody>
      <dsp:txXfrm>
        <a:off x="19191" y="501316"/>
        <a:ext cx="11178258" cy="354738"/>
      </dsp:txXfrm>
    </dsp:sp>
    <dsp:sp modelId="{11FC1A30-C5D1-4047-83C7-31809B6B0806}">
      <dsp:nvSpPr>
        <dsp:cNvPr id="0" name=""/>
        <dsp:cNvSpPr/>
      </dsp:nvSpPr>
      <dsp:spPr>
        <a:xfrm>
          <a:off x="0" y="921325"/>
          <a:ext cx="11216640" cy="393120"/>
        </a:xfrm>
        <a:prstGeom prst="roundRect">
          <a:avLst/>
        </a:prstGeom>
        <a:solidFill>
          <a:schemeClr val="accent5">
            <a:hueOff val="-1869562"/>
            <a:satOff val="-127"/>
            <a:lumOff val="302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D&amp;D Club- Mondays, afterschool, in 175C, from 3:50-5:15</a:t>
          </a:r>
        </a:p>
      </dsp:txBody>
      <dsp:txXfrm>
        <a:off x="19191" y="940516"/>
        <a:ext cx="11178258" cy="354738"/>
      </dsp:txXfrm>
    </dsp:sp>
    <dsp:sp modelId="{646AAB8E-9994-480E-B27B-433F66D405FA}">
      <dsp:nvSpPr>
        <dsp:cNvPr id="0" name=""/>
        <dsp:cNvSpPr/>
      </dsp:nvSpPr>
      <dsp:spPr>
        <a:xfrm>
          <a:off x="0" y="1360525"/>
          <a:ext cx="11216640" cy="393120"/>
        </a:xfrm>
        <a:prstGeom prst="roundRect">
          <a:avLst/>
        </a:prstGeom>
        <a:solidFill>
          <a:schemeClr val="accent5">
            <a:hueOff val="-2804342"/>
            <a:satOff val="-191"/>
            <a:lumOff val="453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Movie Club- Mondays, at lunch in 234A</a:t>
          </a:r>
        </a:p>
      </dsp:txBody>
      <dsp:txXfrm>
        <a:off x="19191" y="1379716"/>
        <a:ext cx="11178258" cy="354738"/>
      </dsp:txXfrm>
    </dsp:sp>
    <dsp:sp modelId="{BD7E247A-8BE9-491F-9BA7-0B3710689990}">
      <dsp:nvSpPr>
        <dsp:cNvPr id="0" name=""/>
        <dsp:cNvSpPr/>
      </dsp:nvSpPr>
      <dsp:spPr>
        <a:xfrm>
          <a:off x="0" y="1799725"/>
          <a:ext cx="11216640" cy="393120"/>
        </a:xfrm>
        <a:prstGeom prst="roundRect">
          <a:avLst/>
        </a:prstGeom>
        <a:solidFill>
          <a:schemeClr val="accent5">
            <a:hueOff val="-3739123"/>
            <a:satOff val="-254"/>
            <a:lumOff val="603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Boxing Club- Outside on the turf afterschool, on Mondays, Wednesdays, and Fridays</a:t>
          </a:r>
        </a:p>
      </dsp:txBody>
      <dsp:txXfrm>
        <a:off x="19191" y="1818916"/>
        <a:ext cx="11178258" cy="354738"/>
      </dsp:txXfrm>
    </dsp:sp>
    <dsp:sp modelId="{03318A87-180C-4696-9424-168FA0F93DB8}">
      <dsp:nvSpPr>
        <dsp:cNvPr id="0" name=""/>
        <dsp:cNvSpPr/>
      </dsp:nvSpPr>
      <dsp:spPr>
        <a:xfrm>
          <a:off x="0" y="2238925"/>
          <a:ext cx="11216640" cy="393120"/>
        </a:xfrm>
        <a:prstGeom prst="roundRect">
          <a:avLst/>
        </a:prstGeom>
        <a:solidFill>
          <a:schemeClr val="accent5">
            <a:hueOff val="-4673904"/>
            <a:satOff val="-318"/>
            <a:lumOff val="754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Florida Future Educators of America (FFEA)- Tuesdays at lunch in 164C</a:t>
          </a:r>
        </a:p>
      </dsp:txBody>
      <dsp:txXfrm>
        <a:off x="19191" y="2258116"/>
        <a:ext cx="11178258" cy="354738"/>
      </dsp:txXfrm>
    </dsp:sp>
    <dsp:sp modelId="{F9C816A2-84A3-4342-9275-B954A71F04B9}">
      <dsp:nvSpPr>
        <dsp:cNvPr id="0" name=""/>
        <dsp:cNvSpPr/>
      </dsp:nvSpPr>
      <dsp:spPr>
        <a:xfrm>
          <a:off x="0" y="2678125"/>
          <a:ext cx="11216640" cy="393120"/>
        </a:xfrm>
        <a:prstGeom prst="roundRect">
          <a:avLst/>
        </a:prstGeom>
        <a:solidFill>
          <a:schemeClr val="accent5">
            <a:hueOff val="-5608684"/>
            <a:satOff val="-381"/>
            <a:lumOff val="905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Artists for a Cause- Tuesdays at lunch in 268C and 2</a:t>
          </a:r>
          <a:r>
            <a:rPr lang="en-US" sz="1600" kern="1200" baseline="30000"/>
            <a:t>nd</a:t>
          </a:r>
          <a:r>
            <a:rPr lang="en-US" sz="1600" kern="1200"/>
            <a:t> Wednesday of the month, afterschool in 268C</a:t>
          </a:r>
        </a:p>
      </dsp:txBody>
      <dsp:txXfrm>
        <a:off x="19191" y="2697316"/>
        <a:ext cx="11178258" cy="354738"/>
      </dsp:txXfrm>
    </dsp:sp>
    <dsp:sp modelId="{1E4F3F46-4323-42CF-8AE1-04BB13E1D65E}">
      <dsp:nvSpPr>
        <dsp:cNvPr id="0" name=""/>
        <dsp:cNvSpPr/>
      </dsp:nvSpPr>
      <dsp:spPr>
        <a:xfrm>
          <a:off x="0" y="3117325"/>
          <a:ext cx="11216640" cy="393120"/>
        </a:xfrm>
        <a:prstGeom prst="roundRect">
          <a:avLst/>
        </a:prstGeom>
        <a:solidFill>
          <a:schemeClr val="accent5">
            <a:hueOff val="-6543466"/>
            <a:satOff val="-445"/>
            <a:lumOff val="1056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Community Service Club- Wednesdays at lunch in 232A</a:t>
          </a:r>
        </a:p>
      </dsp:txBody>
      <dsp:txXfrm>
        <a:off x="19191" y="3136516"/>
        <a:ext cx="11178258" cy="354738"/>
      </dsp:txXfrm>
    </dsp:sp>
    <dsp:sp modelId="{E6CDEB33-067C-4735-8042-C392BFDE8961}">
      <dsp:nvSpPr>
        <dsp:cNvPr id="0" name=""/>
        <dsp:cNvSpPr/>
      </dsp:nvSpPr>
      <dsp:spPr>
        <a:xfrm>
          <a:off x="0" y="3556525"/>
          <a:ext cx="11216640" cy="393120"/>
        </a:xfrm>
        <a:prstGeom prst="roundRect">
          <a:avLst/>
        </a:prstGeom>
        <a:solidFill>
          <a:schemeClr val="accent5">
            <a:hueOff val="-7478246"/>
            <a:satOff val="-508"/>
            <a:lumOff val="1207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Student Government Association (SGA) - Wednesdays, Afterschool in 226A</a:t>
          </a:r>
        </a:p>
      </dsp:txBody>
      <dsp:txXfrm>
        <a:off x="19191" y="3575716"/>
        <a:ext cx="11178258" cy="354738"/>
      </dsp:txXfrm>
    </dsp:sp>
    <dsp:sp modelId="{9B09B7D9-0C69-4D10-9125-A84873B31BAB}">
      <dsp:nvSpPr>
        <dsp:cNvPr id="0" name=""/>
        <dsp:cNvSpPr/>
      </dsp:nvSpPr>
      <dsp:spPr>
        <a:xfrm>
          <a:off x="0" y="3995725"/>
          <a:ext cx="11216640" cy="393120"/>
        </a:xfrm>
        <a:prstGeom prst="roundRect">
          <a:avLst/>
        </a:prstGeom>
        <a:solidFill>
          <a:schemeClr val="accent5">
            <a:hueOff val="-8413027"/>
            <a:satOff val="-572"/>
            <a:lumOff val="1358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Chess Club- Fridays at lunch in 234A</a:t>
          </a:r>
        </a:p>
      </dsp:txBody>
      <dsp:txXfrm>
        <a:off x="19191" y="4014916"/>
        <a:ext cx="11178258" cy="354738"/>
      </dsp:txXfrm>
    </dsp:sp>
    <dsp:sp modelId="{3896EE28-3ADB-412B-ACDB-E87EC112A046}">
      <dsp:nvSpPr>
        <dsp:cNvPr id="0" name=""/>
        <dsp:cNvSpPr/>
      </dsp:nvSpPr>
      <dsp:spPr>
        <a:xfrm>
          <a:off x="0" y="4434925"/>
          <a:ext cx="11216640" cy="393120"/>
        </a:xfrm>
        <a:prstGeom prst="roundRect">
          <a:avLst/>
        </a:prstGeom>
        <a:solidFill>
          <a:schemeClr val="accent5">
            <a:hueOff val="-9347808"/>
            <a:satOff val="-635"/>
            <a:lumOff val="1508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Chorus- Middle School: Afterschool 4-5:30 Thursdays in 265C</a:t>
          </a:r>
        </a:p>
      </dsp:txBody>
      <dsp:txXfrm>
        <a:off x="19191" y="4454116"/>
        <a:ext cx="11178258" cy="354738"/>
      </dsp:txXfrm>
    </dsp:sp>
    <dsp:sp modelId="{2B8DC0A2-1110-45E8-A47C-9C6D43BB9B28}">
      <dsp:nvSpPr>
        <dsp:cNvPr id="0" name=""/>
        <dsp:cNvSpPr/>
      </dsp:nvSpPr>
      <dsp:spPr>
        <a:xfrm>
          <a:off x="0" y="4874125"/>
          <a:ext cx="11216640" cy="393120"/>
        </a:xfrm>
        <a:prstGeom prst="roundRect">
          <a:avLst/>
        </a:prstGeom>
        <a:solidFill>
          <a:schemeClr val="accent5">
            <a:hueOff val="-10282588"/>
            <a:satOff val="-699"/>
            <a:lumOff val="1659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Science Olympiad- Fridays at lunch in 247B</a:t>
          </a:r>
        </a:p>
      </dsp:txBody>
      <dsp:txXfrm>
        <a:off x="19191" y="4893316"/>
        <a:ext cx="11178258" cy="354738"/>
      </dsp:txXfrm>
    </dsp:sp>
    <dsp:sp modelId="{70EDFB2D-6954-477F-8F99-463075770939}">
      <dsp:nvSpPr>
        <dsp:cNvPr id="0" name=""/>
        <dsp:cNvSpPr/>
      </dsp:nvSpPr>
      <dsp:spPr>
        <a:xfrm>
          <a:off x="0" y="5313325"/>
          <a:ext cx="11216640" cy="393120"/>
        </a:xfrm>
        <a:prstGeom prst="roundRect">
          <a:avLst/>
        </a:prstGeom>
        <a:solidFill>
          <a:schemeClr val="accent5">
            <a:hueOff val="-11217369"/>
            <a:satOff val="-762"/>
            <a:lumOff val="181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First Priority- Wednesdays, at lunch, in 263C</a:t>
          </a:r>
        </a:p>
      </dsp:txBody>
      <dsp:txXfrm>
        <a:off x="19191" y="5332516"/>
        <a:ext cx="11178258" cy="354738"/>
      </dsp:txXfrm>
    </dsp:sp>
    <dsp:sp modelId="{F0C87418-1F37-4BF1-9713-38781C8236B9}">
      <dsp:nvSpPr>
        <dsp:cNvPr id="0" name=""/>
        <dsp:cNvSpPr/>
      </dsp:nvSpPr>
      <dsp:spPr>
        <a:xfrm>
          <a:off x="0" y="5752525"/>
          <a:ext cx="11216640" cy="393120"/>
        </a:xfrm>
        <a:prstGeom prst="roundRect">
          <a:avLst/>
        </a:prstGeom>
        <a:solidFill>
          <a:schemeClr val="accent5">
            <a:hueOff val="-12152150"/>
            <a:satOff val="-826"/>
            <a:lumOff val="1961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GSA- Fridays, at lunch, in 169C</a:t>
          </a:r>
        </a:p>
      </dsp:txBody>
      <dsp:txXfrm>
        <a:off x="19191" y="5771716"/>
        <a:ext cx="11178258" cy="35473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5">
  <dgm:title val=""/>
  <dgm:desc val=""/>
  <dgm:catLst>
    <dgm:cat type="process" pri="1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revDir"/>
          <dgm:param type="bkpt" val="endCnv"/>
        </dgm:alg>
      </dgm:if>
      <dgm:else name="Name2">
        <dgm:alg type="snake">
          <dgm:param type="grDir" val="tR"/>
          <dgm:param type="flowDir" val="row"/>
          <dgm:param type="contDir" val="rev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4"/>
      <dgm:constr type="sp" refType="w" refFor="ch" refForName="sibTrans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1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17999"/>
              </a:lnSpc>
              <a:spcBef>
                <a:spcPts val="0"/>
              </a:spcBef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457200" marR="0" lvl="1" indent="215900" algn="l" rtl="0">
              <a:lnSpc>
                <a:spcPct val="117999"/>
              </a:lnSpc>
              <a:spcBef>
                <a:spcPts val="0"/>
              </a:spcBef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914400" marR="0" lvl="2" indent="444500" algn="l" rtl="0">
              <a:lnSpc>
                <a:spcPct val="117999"/>
              </a:lnSpc>
              <a:spcBef>
                <a:spcPts val="0"/>
              </a:spcBef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371600" marR="0" lvl="3" indent="673100" algn="l" rtl="0">
              <a:lnSpc>
                <a:spcPct val="117999"/>
              </a:lnSpc>
              <a:spcBef>
                <a:spcPts val="0"/>
              </a:spcBef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1828800" marR="0" lvl="4" indent="901700" algn="l" rtl="0">
              <a:lnSpc>
                <a:spcPct val="117999"/>
              </a:lnSpc>
              <a:spcBef>
                <a:spcPts val="0"/>
              </a:spcBef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286000" marR="0" lvl="5" indent="1117600" algn="l" rtl="0">
              <a:lnSpc>
                <a:spcPct val="117999"/>
              </a:lnSpc>
              <a:spcBef>
                <a:spcPts val="0"/>
              </a:spcBef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2743200" marR="0" lvl="6" indent="1346200" algn="l" rtl="0">
              <a:lnSpc>
                <a:spcPct val="117999"/>
              </a:lnSpc>
              <a:spcBef>
                <a:spcPts val="0"/>
              </a:spcBef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200400" marR="0" lvl="7" indent="1574800" algn="l" rtl="0">
              <a:lnSpc>
                <a:spcPct val="117999"/>
              </a:lnSpc>
              <a:spcBef>
                <a:spcPts val="0"/>
              </a:spcBef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3657600" marR="0" lvl="8" indent="1803400" algn="l" rtl="0">
              <a:lnSpc>
                <a:spcPct val="117999"/>
              </a:lnSpc>
              <a:spcBef>
                <a:spcPts val="0"/>
              </a:spcBef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6740000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0" name="Shape 2310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1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311" name="Shape 231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94049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624F0E-DEC4-4055-BBC2-60E713F4A98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41227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0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62073" y="2516681"/>
            <a:ext cx="10069370" cy="2600961"/>
          </a:xfrm>
        </p:spPr>
        <p:txBody>
          <a:bodyPr anchor="b">
            <a:normAutofit/>
          </a:bodyPr>
          <a:lstStyle>
            <a:lvl1pPr algn="ctr">
              <a:defRPr sz="768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62073" y="5117638"/>
            <a:ext cx="10069370" cy="1493144"/>
          </a:xfrm>
        </p:spPr>
        <p:txBody>
          <a:bodyPr anchor="t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6502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004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506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6009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2511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9013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5516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2018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55031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late-V2-SD-pano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126" y="768121"/>
            <a:ext cx="10888548" cy="54533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4726" y="6492807"/>
            <a:ext cx="11045682" cy="772938"/>
          </a:xfrm>
        </p:spPr>
        <p:txBody>
          <a:bodyPr anchor="b">
            <a:normAutofit/>
          </a:bodyPr>
          <a:lstStyle>
            <a:lvl1pPr algn="ctr">
              <a:defRPr sz="3982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17287" y="988459"/>
            <a:ext cx="10361742" cy="5014288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844"/>
            </a:lvl1pPr>
            <a:lvl2pPr marL="650230" indent="0">
              <a:buNone/>
              <a:defRPr sz="2844"/>
            </a:lvl2pPr>
            <a:lvl3pPr marL="1300460" indent="0">
              <a:buNone/>
              <a:defRPr sz="2844"/>
            </a:lvl3pPr>
            <a:lvl4pPr marL="1950690" indent="0">
              <a:buNone/>
              <a:defRPr sz="2844"/>
            </a:lvl4pPr>
            <a:lvl5pPr marL="2600919" indent="0">
              <a:buNone/>
              <a:defRPr sz="2844"/>
            </a:lvl5pPr>
            <a:lvl6pPr marL="3251149" indent="0">
              <a:buNone/>
              <a:defRPr sz="2844"/>
            </a:lvl6pPr>
            <a:lvl7pPr marL="3901379" indent="0">
              <a:buNone/>
              <a:defRPr sz="2844"/>
            </a:lvl7pPr>
            <a:lvl8pPr marL="4551609" indent="0">
              <a:buNone/>
              <a:defRPr sz="2844"/>
            </a:lvl8pPr>
            <a:lvl9pPr marL="5201839" indent="0">
              <a:buNone/>
              <a:defRPr sz="2844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74714" y="7265746"/>
            <a:ext cx="11044014" cy="970627"/>
          </a:xfrm>
        </p:spPr>
        <p:txBody>
          <a:bodyPr anchor="t"/>
          <a:lstStyle>
            <a:lvl1pPr marL="0" indent="0" algn="ctr">
              <a:buNone/>
              <a:defRPr sz="2276"/>
            </a:lvl1pPr>
            <a:lvl2pPr marL="650230" indent="0">
              <a:buNone/>
              <a:defRPr sz="1991"/>
            </a:lvl2pPr>
            <a:lvl3pPr marL="1300460" indent="0">
              <a:buNone/>
              <a:defRPr sz="1707"/>
            </a:lvl3pPr>
            <a:lvl4pPr marL="1950690" indent="0">
              <a:buNone/>
              <a:defRPr sz="1422"/>
            </a:lvl4pPr>
            <a:lvl5pPr marL="2600919" indent="0">
              <a:buNone/>
              <a:defRPr sz="1422"/>
            </a:lvl5pPr>
            <a:lvl6pPr marL="3251149" indent="0">
              <a:buNone/>
              <a:defRPr sz="1422"/>
            </a:lvl6pPr>
            <a:lvl7pPr marL="3901379" indent="0">
              <a:buNone/>
              <a:defRPr sz="1422"/>
            </a:lvl7pPr>
            <a:lvl8pPr marL="4551609" indent="0">
              <a:buNone/>
              <a:defRPr sz="1422"/>
            </a:lvl8pPr>
            <a:lvl9pPr marL="5201839" indent="0">
              <a:buNone/>
              <a:defRPr sz="1422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613840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A8193F-AFAD-4A9A-B0EF-530DFB19D8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7306" y="1246293"/>
            <a:ext cx="8401837" cy="5280946"/>
          </a:xfrm>
        </p:spPr>
        <p:txBody>
          <a:bodyPr anchor="b">
            <a:normAutofit/>
          </a:bodyPr>
          <a:lstStyle>
            <a:lvl1pPr>
              <a:defRPr sz="576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D1BBE4-9FC1-4F89-B120-1C49D816FD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87307" y="6750109"/>
            <a:ext cx="7233388" cy="1491136"/>
          </a:xfrm>
        </p:spPr>
        <p:txBody>
          <a:bodyPr>
            <a:normAutofit/>
          </a:bodyPr>
          <a:lstStyle>
            <a:lvl1pPr marL="0" indent="0">
              <a:buNone/>
              <a:defRPr sz="2133">
                <a:solidFill>
                  <a:schemeClr val="tx2"/>
                </a:solidFill>
              </a:defRPr>
            </a:lvl1pPr>
            <a:lvl2pPr marL="487695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2pPr>
            <a:lvl3pPr marL="97539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3pPr>
            <a:lvl4pPr marL="1463086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4pPr>
            <a:lvl5pPr marL="1950781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5pPr>
            <a:lvl6pPr marL="2438476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6pPr>
            <a:lvl7pPr marL="2926171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7pPr>
            <a:lvl8pPr marL="3413867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8pPr>
            <a:lvl9pPr marL="3901562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530A6B-E3FD-4920-8128-C263CA1D65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951E3-958F-4611-B170-D081BA0250F9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166B85-0649-47DB-AD69-458D8F6009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B25931-A293-42E9-BDF5-B2AE121D73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71EFB-7B9E-4E86-A89E-697E8EBB06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985962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95262B-ECD6-47BB-A6F1-92A6033E93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8B8779-51E9-44D1-9F7B-28F3C6D3C44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05039" y="2958958"/>
            <a:ext cx="5301466" cy="565672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9E8BFB-5295-4C5E-9CB1-E276E9D0E5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731625" y="2958958"/>
            <a:ext cx="5301466" cy="56567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75E22BF-1819-4301-B699-EF5A2F4D9B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951E3-958F-4611-B170-D081BA0250F9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00A2DF-39DE-49C3-A213-3E8423C7AC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055D3A8-238B-4A68-A9F9-672D2F0607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71EFB-7B9E-4E86-A89E-697E8EBB06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5543336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27D468-D010-4225-B024-DCEF543BCE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774" y="813448"/>
            <a:ext cx="11137318" cy="1988777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3D60A0-FCAB-425A-9ECD-94CDE4F472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01255" y="2820612"/>
            <a:ext cx="5340917" cy="1158239"/>
          </a:xfrm>
        </p:spPr>
        <p:txBody>
          <a:bodyPr anchor="b">
            <a:normAutofit/>
          </a:bodyPr>
          <a:lstStyle>
            <a:lvl1pPr marL="0" indent="0">
              <a:lnSpc>
                <a:spcPct val="110000"/>
              </a:lnSpc>
              <a:buNone/>
              <a:defRPr sz="2133" b="0" cap="all" spc="149" baseline="0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16F986B-07CB-4FB0-9419-2AAB318B8A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06734" y="4002075"/>
            <a:ext cx="5340917" cy="461360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DA9D784-7968-4E8B-B704-E42EE8F1872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665873" y="2820612"/>
            <a:ext cx="5367220" cy="1158239"/>
          </a:xfrm>
        </p:spPr>
        <p:txBody>
          <a:bodyPr anchor="b">
            <a:normAutofit/>
          </a:bodyPr>
          <a:lstStyle>
            <a:lvl1pPr marL="0" indent="0">
              <a:lnSpc>
                <a:spcPct val="110000"/>
              </a:lnSpc>
              <a:buNone/>
              <a:defRPr sz="2133" b="0" cap="all" spc="149" baseline="0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D45754F-08D1-4593-988F-95F0ED1A01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665873" y="4002075"/>
            <a:ext cx="5367220" cy="461360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FED2E61-83B4-4C8F-BBFE-D95920342A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951E3-958F-4611-B170-D081BA0250F9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E80C136-A664-4013-8073-B0C6BDEF8C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6AE9547-8EE7-461B-9E99-484B11E918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71EFB-7B9E-4E86-A89E-697E8EBB06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258433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02E667-0EFA-4EE6-8E4D-20805309A8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6410" y="1273516"/>
            <a:ext cx="10814348" cy="2606007"/>
          </a:xfrm>
        </p:spPr>
        <p:txBody>
          <a:bodyPr anchor="t">
            <a:normAutofit/>
          </a:bodyPr>
          <a:lstStyle>
            <a:lvl1pPr>
              <a:defRPr sz="576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7EE4825-BB8C-4567-B407-B4452409D7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951E3-958F-4611-B170-D081BA0250F9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0838892-25DB-4A4E-9D43-6058C45C53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EC3DDDA-48EF-4B42-9980-4762AF5094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71EFB-7B9E-4E86-A89E-697E8EBB06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693673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2EFA7D9-6801-4DD0-8D7D-505212F466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951E3-958F-4611-B170-D081BA0250F9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E6FA3EA-1519-4178-AC3A-231A5BAA79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423DBE-6FD6-4D60-8336-7843B4BD3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71EFB-7B9E-4E86-A89E-697E8EBB06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36121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52D9AE-CA1A-4751-9B33-0AC09CE629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775" y="1417882"/>
            <a:ext cx="3249504" cy="2104250"/>
          </a:xfrm>
        </p:spPr>
        <p:txBody>
          <a:bodyPr anchor="t">
            <a:normAutofit/>
          </a:bodyPr>
          <a:lstStyle>
            <a:lvl1pPr>
              <a:lnSpc>
                <a:spcPct val="110000"/>
              </a:lnSpc>
              <a:defRPr sz="2560" cap="all" spc="427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DF9941-76E5-42B5-8464-C1A7010D94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11516" y="1246294"/>
            <a:ext cx="6142117" cy="7369385"/>
          </a:xfrm>
        </p:spPr>
        <p:txBody>
          <a:bodyPr>
            <a:normAutofit/>
          </a:bodyPr>
          <a:lstStyle>
            <a:lvl1pPr>
              <a:defRPr sz="3840"/>
            </a:lvl1pPr>
            <a:lvl2pPr>
              <a:defRPr sz="3413"/>
            </a:lvl2pPr>
            <a:lvl3pPr>
              <a:defRPr sz="2987"/>
            </a:lvl3pPr>
            <a:lvl4pPr>
              <a:defRPr sz="2560"/>
            </a:lvl4pPr>
            <a:lvl5pPr>
              <a:defRPr sz="2560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4785D8-F112-415F-9AB4-5F2AC060D1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95775" y="3791850"/>
            <a:ext cx="3249503" cy="4543868"/>
          </a:xfrm>
        </p:spPr>
        <p:txBody>
          <a:bodyPr/>
          <a:lstStyle>
            <a:lvl1pPr marL="0" indent="0">
              <a:buNone/>
              <a:defRPr sz="1707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70A0B3-4E9C-4FAC-B1D1-2673F7B5A1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951E3-958F-4611-B170-D081BA0250F9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AA370A-33F5-48A6-962A-47C0F15D4C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8AD606-A37D-4697-AA7A-EAE4F101A7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71EFB-7B9E-4E86-A89E-697E8EBB06F2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44E0B5E-1030-4A34-AB09-05ACB45CE993}"/>
              </a:ext>
            </a:extLst>
          </p:cNvPr>
          <p:cNvCxnSpPr>
            <a:cxnSpLocks/>
          </p:cNvCxnSpPr>
          <p:nvPr/>
        </p:nvCxnSpPr>
        <p:spPr>
          <a:xfrm>
            <a:off x="4917440" y="1278563"/>
            <a:ext cx="0" cy="7308503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0452929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321D4C-0A93-40A6-9645-5EF7DE6C59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775" y="1407025"/>
            <a:ext cx="3249503" cy="2115108"/>
          </a:xfrm>
        </p:spPr>
        <p:txBody>
          <a:bodyPr anchor="t">
            <a:normAutofit/>
          </a:bodyPr>
          <a:lstStyle>
            <a:lvl1pPr>
              <a:lnSpc>
                <a:spcPct val="110000"/>
              </a:lnSpc>
              <a:defRPr sz="2560" cap="all" spc="32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22F9455-852F-4604-87D4-801E8D5DB50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689604" y="1246294"/>
            <a:ext cx="6339836" cy="7369385"/>
          </a:xfrm>
        </p:spPr>
        <p:txBody>
          <a:bodyPr/>
          <a:lstStyle>
            <a:lvl1pPr marL="0" indent="0">
              <a:buNone/>
              <a:defRPr sz="3413"/>
            </a:lvl1pPr>
            <a:lvl2pPr marL="487695" indent="0">
              <a:buNone/>
              <a:defRPr sz="2987"/>
            </a:lvl2pPr>
            <a:lvl3pPr marL="975390" indent="0">
              <a:buNone/>
              <a:defRPr sz="2560"/>
            </a:lvl3pPr>
            <a:lvl4pPr marL="1463086" indent="0">
              <a:buNone/>
              <a:defRPr sz="2133"/>
            </a:lvl4pPr>
            <a:lvl5pPr marL="1950781" indent="0">
              <a:buNone/>
              <a:defRPr sz="2133"/>
            </a:lvl5pPr>
            <a:lvl6pPr marL="2438476" indent="0">
              <a:buNone/>
              <a:defRPr sz="2133"/>
            </a:lvl6pPr>
            <a:lvl7pPr marL="2926171" indent="0">
              <a:buNone/>
              <a:defRPr sz="2133"/>
            </a:lvl7pPr>
            <a:lvl8pPr marL="3413867" indent="0">
              <a:buNone/>
              <a:defRPr sz="2133"/>
            </a:lvl8pPr>
            <a:lvl9pPr marL="3901562" indent="0">
              <a:buNone/>
              <a:defRPr sz="2133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842061-B161-4973-9EE4-76D0B73FC1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95775" y="3791848"/>
            <a:ext cx="3249503" cy="4543868"/>
          </a:xfrm>
        </p:spPr>
        <p:txBody>
          <a:bodyPr/>
          <a:lstStyle>
            <a:lvl1pPr marL="0" indent="0">
              <a:buNone/>
              <a:defRPr sz="1707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DDCE2E0-050A-4BC2-91DF-7A00811D28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951E3-958F-4611-B170-D081BA0250F9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0AB003-B443-4B96-9DD9-4284E7E1ED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7179DBA-16C0-4FFB-B367-B96169B4B0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71EFB-7B9E-4E86-A89E-697E8EBB06F2}" type="slidenum">
              <a:rPr lang="en-US" smtClean="0"/>
              <a:t>‹#›</a:t>
            </a:fld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9F2BD78-1D6B-4742-9726-75646D91F4AC}"/>
              </a:ext>
            </a:extLst>
          </p:cNvPr>
          <p:cNvCxnSpPr>
            <a:cxnSpLocks/>
          </p:cNvCxnSpPr>
          <p:nvPr/>
        </p:nvCxnSpPr>
        <p:spPr>
          <a:xfrm>
            <a:off x="4917440" y="1278563"/>
            <a:ext cx="0" cy="7308503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85611196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3B5731-248B-49C2-93DE-8A3260C9FB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6D4D5C5-3D5A-4F3D-8A08-7053DACF1F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9E5372-3FC6-4227-B2DD-6CB24E6517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951E3-958F-4611-B170-D081BA0250F9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C1B1B1-B637-4E46-B64C-F082B54C20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5567AD-4B78-41F6-B814-726D4BD4CE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71EFB-7B9E-4E86-A89E-697E8EBB06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3271750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8674D5E-67E6-4C23-B80A-0C66B53315E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306560" y="1246293"/>
            <a:ext cx="2804160" cy="7369388"/>
          </a:xfrm>
        </p:spPr>
        <p:txBody>
          <a:bodyPr vert="eaVert" anchor="b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2FEFF2A-08E8-447D-85C7-7D5A9C422C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94080" y="1246293"/>
            <a:ext cx="8249920" cy="7369388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40030D-E580-4B0C-B5A8-2C8A094D9D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951E3-958F-4611-B170-D081BA0250F9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2DCAEB-1B6E-492E-918E-47179AF48A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AE4A38-A745-436E-9E33-63B9F81C0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71EFB-7B9E-4E86-A89E-697E8EBB06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994209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raphic 10">
            <a:extLst>
              <a:ext uri="{FF2B5EF4-FFF2-40B4-BE49-F238E27FC236}">
                <a16:creationId xmlns:a16="http://schemas.microsoft.com/office/drawing/2014/main" id="{750609E5-CE3B-4880-AF1C-03AAE8F98B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2700000">
            <a:off x="-1931" y="819865"/>
            <a:ext cx="1517225" cy="1137919"/>
          </a:xfrm>
          <a:custGeom>
            <a:avLst/>
            <a:gdLst>
              <a:gd name="connsiteX0" fmla="*/ 4053340 w 6859500"/>
              <a:gd name="connsiteY0" fmla="*/ 6235893 h 6859500"/>
              <a:gd name="connsiteX1" fmla="*/ 4053340 w 6859500"/>
              <a:gd name="connsiteY1" fmla="*/ 4053340 h 6859500"/>
              <a:gd name="connsiteX2" fmla="*/ 6235893 w 6859500"/>
              <a:gd name="connsiteY2" fmla="*/ 4053340 h 6859500"/>
              <a:gd name="connsiteX3" fmla="*/ 6859501 w 6859500"/>
              <a:gd name="connsiteY3" fmla="*/ 3429731 h 6859500"/>
              <a:gd name="connsiteX4" fmla="*/ 6235893 w 6859500"/>
              <a:gd name="connsiteY4" fmla="*/ 2806123 h 6859500"/>
              <a:gd name="connsiteX5" fmla="*/ 4053340 w 6859500"/>
              <a:gd name="connsiteY5" fmla="*/ 2806123 h 6859500"/>
              <a:gd name="connsiteX6" fmla="*/ 4053340 w 6859500"/>
              <a:gd name="connsiteY6" fmla="*/ 623608 h 6859500"/>
              <a:gd name="connsiteX7" fmla="*/ 3429731 w 6859500"/>
              <a:gd name="connsiteY7" fmla="*/ 0 h 6859500"/>
              <a:gd name="connsiteX8" fmla="*/ 2806123 w 6859500"/>
              <a:gd name="connsiteY8" fmla="*/ 623608 h 6859500"/>
              <a:gd name="connsiteX9" fmla="*/ 2806123 w 6859500"/>
              <a:gd name="connsiteY9" fmla="*/ 2806161 h 6859500"/>
              <a:gd name="connsiteX10" fmla="*/ 623608 w 6859500"/>
              <a:gd name="connsiteY10" fmla="*/ 2806161 h 6859500"/>
              <a:gd name="connsiteX11" fmla="*/ 0 w 6859500"/>
              <a:gd name="connsiteY11" fmla="*/ 3429731 h 6859500"/>
              <a:gd name="connsiteX12" fmla="*/ 623608 w 6859500"/>
              <a:gd name="connsiteY12" fmla="*/ 4053340 h 6859500"/>
              <a:gd name="connsiteX13" fmla="*/ 2806161 w 6859500"/>
              <a:gd name="connsiteY13" fmla="*/ 4053340 h 6859500"/>
              <a:gd name="connsiteX14" fmla="*/ 2806161 w 6859500"/>
              <a:gd name="connsiteY14" fmla="*/ 6235893 h 6859500"/>
              <a:gd name="connsiteX15" fmla="*/ 3429770 w 6859500"/>
              <a:gd name="connsiteY15" fmla="*/ 6859501 h 6859500"/>
              <a:gd name="connsiteX16" fmla="*/ 4053340 w 6859500"/>
              <a:gd name="connsiteY16" fmla="*/ 6235893 h 6859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6859500" h="6859500">
                <a:moveTo>
                  <a:pt x="4053340" y="6235893"/>
                </a:moveTo>
                <a:lnTo>
                  <a:pt x="4053340" y="4053340"/>
                </a:lnTo>
                <a:lnTo>
                  <a:pt x="6235893" y="4053340"/>
                </a:lnTo>
                <a:cubicBezTo>
                  <a:pt x="6580293" y="4053340"/>
                  <a:pt x="6859501" y="3774132"/>
                  <a:pt x="6859501" y="3429731"/>
                </a:cubicBezTo>
                <a:cubicBezTo>
                  <a:pt x="6859501" y="3085330"/>
                  <a:pt x="6580332" y="2806123"/>
                  <a:pt x="6235893" y="2806123"/>
                </a:cubicBezTo>
                <a:lnTo>
                  <a:pt x="4053340" y="2806123"/>
                </a:lnTo>
                <a:lnTo>
                  <a:pt x="4053340" y="623608"/>
                </a:lnTo>
                <a:cubicBezTo>
                  <a:pt x="4053340" y="279208"/>
                  <a:pt x="3774171" y="0"/>
                  <a:pt x="3429731" y="0"/>
                </a:cubicBezTo>
                <a:cubicBezTo>
                  <a:pt x="3085330" y="0"/>
                  <a:pt x="2806123" y="279208"/>
                  <a:pt x="2806123" y="623608"/>
                </a:cubicBezTo>
                <a:lnTo>
                  <a:pt x="2806123" y="2806161"/>
                </a:lnTo>
                <a:lnTo>
                  <a:pt x="623608" y="2806161"/>
                </a:lnTo>
                <a:cubicBezTo>
                  <a:pt x="279208" y="2806161"/>
                  <a:pt x="0" y="3085369"/>
                  <a:pt x="0" y="3429731"/>
                </a:cubicBezTo>
                <a:cubicBezTo>
                  <a:pt x="0" y="3774132"/>
                  <a:pt x="279208" y="4053340"/>
                  <a:pt x="623608" y="4053340"/>
                </a:cubicBezTo>
                <a:lnTo>
                  <a:pt x="2806161" y="4053340"/>
                </a:lnTo>
                <a:lnTo>
                  <a:pt x="2806161" y="6235893"/>
                </a:lnTo>
                <a:cubicBezTo>
                  <a:pt x="2806161" y="6580293"/>
                  <a:pt x="3085369" y="6859501"/>
                  <a:pt x="3429770" y="6859501"/>
                </a:cubicBezTo>
                <a:cubicBezTo>
                  <a:pt x="3774171" y="6859501"/>
                  <a:pt x="4053340" y="6580293"/>
                  <a:pt x="4053340" y="6235893"/>
                </a:cubicBezTo>
                <a:close/>
              </a:path>
            </a:pathLst>
          </a:custGeom>
          <a:solidFill>
            <a:schemeClr val="accent5"/>
          </a:solidFill>
          <a:ln w="3848" cap="flat">
            <a:noFill/>
            <a:prstDash val="solid"/>
            <a:miter/>
          </a:ln>
          <a:effectLst>
            <a:outerShdw blurRad="101600" dist="38100" dir="16200000" rotWithShape="0">
              <a:srgbClr val="000000">
                <a:alpha val="25000"/>
              </a:srgbClr>
            </a:outerShdw>
          </a:effectLst>
        </p:spPr>
        <p:txBody>
          <a:bodyPr rtlCol="0" anchor="ctr"/>
          <a:lstStyle/>
          <a:p>
            <a:endParaRPr lang="en-US" sz="1493" dirty="0"/>
          </a:p>
        </p:txBody>
      </p:sp>
      <p:sp>
        <p:nvSpPr>
          <p:cNvPr id="24" name="Graphic 10">
            <a:extLst>
              <a:ext uri="{FF2B5EF4-FFF2-40B4-BE49-F238E27FC236}">
                <a16:creationId xmlns:a16="http://schemas.microsoft.com/office/drawing/2014/main" id="{30A1EBAD-5F9E-43E3-852F-53FD94BE23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2700000">
            <a:off x="3837821" y="1096229"/>
            <a:ext cx="690273" cy="517705"/>
          </a:xfrm>
          <a:custGeom>
            <a:avLst/>
            <a:gdLst>
              <a:gd name="connsiteX0" fmla="*/ 4053340 w 6859500"/>
              <a:gd name="connsiteY0" fmla="*/ 6235893 h 6859500"/>
              <a:gd name="connsiteX1" fmla="*/ 4053340 w 6859500"/>
              <a:gd name="connsiteY1" fmla="*/ 4053340 h 6859500"/>
              <a:gd name="connsiteX2" fmla="*/ 6235893 w 6859500"/>
              <a:gd name="connsiteY2" fmla="*/ 4053340 h 6859500"/>
              <a:gd name="connsiteX3" fmla="*/ 6859501 w 6859500"/>
              <a:gd name="connsiteY3" fmla="*/ 3429731 h 6859500"/>
              <a:gd name="connsiteX4" fmla="*/ 6235893 w 6859500"/>
              <a:gd name="connsiteY4" fmla="*/ 2806123 h 6859500"/>
              <a:gd name="connsiteX5" fmla="*/ 4053340 w 6859500"/>
              <a:gd name="connsiteY5" fmla="*/ 2806123 h 6859500"/>
              <a:gd name="connsiteX6" fmla="*/ 4053340 w 6859500"/>
              <a:gd name="connsiteY6" fmla="*/ 623608 h 6859500"/>
              <a:gd name="connsiteX7" fmla="*/ 3429731 w 6859500"/>
              <a:gd name="connsiteY7" fmla="*/ 0 h 6859500"/>
              <a:gd name="connsiteX8" fmla="*/ 2806123 w 6859500"/>
              <a:gd name="connsiteY8" fmla="*/ 623608 h 6859500"/>
              <a:gd name="connsiteX9" fmla="*/ 2806123 w 6859500"/>
              <a:gd name="connsiteY9" fmla="*/ 2806161 h 6859500"/>
              <a:gd name="connsiteX10" fmla="*/ 623608 w 6859500"/>
              <a:gd name="connsiteY10" fmla="*/ 2806161 h 6859500"/>
              <a:gd name="connsiteX11" fmla="*/ 0 w 6859500"/>
              <a:gd name="connsiteY11" fmla="*/ 3429731 h 6859500"/>
              <a:gd name="connsiteX12" fmla="*/ 623608 w 6859500"/>
              <a:gd name="connsiteY12" fmla="*/ 4053340 h 6859500"/>
              <a:gd name="connsiteX13" fmla="*/ 2806161 w 6859500"/>
              <a:gd name="connsiteY13" fmla="*/ 4053340 h 6859500"/>
              <a:gd name="connsiteX14" fmla="*/ 2806161 w 6859500"/>
              <a:gd name="connsiteY14" fmla="*/ 6235893 h 6859500"/>
              <a:gd name="connsiteX15" fmla="*/ 3429770 w 6859500"/>
              <a:gd name="connsiteY15" fmla="*/ 6859501 h 6859500"/>
              <a:gd name="connsiteX16" fmla="*/ 4053340 w 6859500"/>
              <a:gd name="connsiteY16" fmla="*/ 6235893 h 6859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6859500" h="6859500">
                <a:moveTo>
                  <a:pt x="4053340" y="6235893"/>
                </a:moveTo>
                <a:lnTo>
                  <a:pt x="4053340" y="4053340"/>
                </a:lnTo>
                <a:lnTo>
                  <a:pt x="6235893" y="4053340"/>
                </a:lnTo>
                <a:cubicBezTo>
                  <a:pt x="6580293" y="4053340"/>
                  <a:pt x="6859501" y="3774132"/>
                  <a:pt x="6859501" y="3429731"/>
                </a:cubicBezTo>
                <a:cubicBezTo>
                  <a:pt x="6859501" y="3085330"/>
                  <a:pt x="6580332" y="2806123"/>
                  <a:pt x="6235893" y="2806123"/>
                </a:cubicBezTo>
                <a:lnTo>
                  <a:pt x="4053340" y="2806123"/>
                </a:lnTo>
                <a:lnTo>
                  <a:pt x="4053340" y="623608"/>
                </a:lnTo>
                <a:cubicBezTo>
                  <a:pt x="4053340" y="279208"/>
                  <a:pt x="3774171" y="0"/>
                  <a:pt x="3429731" y="0"/>
                </a:cubicBezTo>
                <a:cubicBezTo>
                  <a:pt x="3085330" y="0"/>
                  <a:pt x="2806123" y="279208"/>
                  <a:pt x="2806123" y="623608"/>
                </a:cubicBezTo>
                <a:lnTo>
                  <a:pt x="2806123" y="2806161"/>
                </a:lnTo>
                <a:lnTo>
                  <a:pt x="623608" y="2806161"/>
                </a:lnTo>
                <a:cubicBezTo>
                  <a:pt x="279208" y="2806161"/>
                  <a:pt x="0" y="3085369"/>
                  <a:pt x="0" y="3429731"/>
                </a:cubicBezTo>
                <a:cubicBezTo>
                  <a:pt x="0" y="3774132"/>
                  <a:pt x="279208" y="4053340"/>
                  <a:pt x="623608" y="4053340"/>
                </a:cubicBezTo>
                <a:lnTo>
                  <a:pt x="2806161" y="4053340"/>
                </a:lnTo>
                <a:lnTo>
                  <a:pt x="2806161" y="6235893"/>
                </a:lnTo>
                <a:cubicBezTo>
                  <a:pt x="2806161" y="6580293"/>
                  <a:pt x="3085369" y="6859501"/>
                  <a:pt x="3429770" y="6859501"/>
                </a:cubicBezTo>
                <a:cubicBezTo>
                  <a:pt x="3774171" y="6859501"/>
                  <a:pt x="4053340" y="6580293"/>
                  <a:pt x="4053340" y="6235893"/>
                </a:cubicBezTo>
                <a:close/>
              </a:path>
            </a:pathLst>
          </a:custGeom>
          <a:solidFill>
            <a:schemeClr val="accent5"/>
          </a:solidFill>
          <a:ln w="3848" cap="flat">
            <a:noFill/>
            <a:prstDash val="solid"/>
            <a:miter/>
          </a:ln>
          <a:effectLst>
            <a:outerShdw blurRad="101600" dist="38100" dir="16200000" rotWithShape="0">
              <a:srgbClr val="000000">
                <a:alpha val="25000"/>
              </a:srgbClr>
            </a:outerShdw>
          </a:effectLst>
        </p:spPr>
        <p:txBody>
          <a:bodyPr rtlCol="0" anchor="ctr"/>
          <a:lstStyle/>
          <a:p>
            <a:endParaRPr lang="en-US" sz="1493" dirty="0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B12F733F-6A95-4365-941D-3C310EC060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0800000">
            <a:off x="2079322" y="466775"/>
            <a:ext cx="446325" cy="595100"/>
          </a:xfrm>
          <a:prstGeom prst="ellipse">
            <a:avLst/>
          </a:prstGeom>
          <a:solidFill>
            <a:schemeClr val="accent5"/>
          </a:solidFill>
          <a:ln w="3848" cap="flat">
            <a:noFill/>
            <a:prstDash val="solid"/>
            <a:miter/>
          </a:ln>
          <a:effectLst>
            <a:outerShdw blurRad="101600" dist="38100" dir="16200000" rotWithShape="0">
              <a:srgbClr val="000000">
                <a:alpha val="25000"/>
              </a:srgbClr>
            </a:outerShdw>
          </a:effectLst>
        </p:spPr>
        <p:txBody>
          <a:bodyPr rtlCol="0" anchor="ctr"/>
          <a:lstStyle/>
          <a:p>
            <a:endParaRPr lang="en-US" sz="1493" dirty="0"/>
          </a:p>
        </p:txBody>
      </p:sp>
      <p:sp>
        <p:nvSpPr>
          <p:cNvPr id="34" name="Title 1">
            <a:extLst>
              <a:ext uri="{FF2B5EF4-FFF2-40B4-BE49-F238E27FC236}">
                <a16:creationId xmlns:a16="http://schemas.microsoft.com/office/drawing/2014/main" id="{1F2624E7-C182-4BF3-A1CE-10E0802352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8010" y="818380"/>
            <a:ext cx="5797362" cy="4600287"/>
          </a:xfrm>
        </p:spPr>
        <p:txBody>
          <a:bodyPr anchor="b">
            <a:normAutofit/>
          </a:bodyPr>
          <a:lstStyle>
            <a:lvl1pPr>
              <a:defRPr sz="5760">
                <a:solidFill>
                  <a:schemeClr val="bg1"/>
                </a:solidFill>
              </a:defRPr>
            </a:lvl1pPr>
          </a:lstStyle>
          <a:p>
            <a:pPr algn="l"/>
            <a:r>
              <a:rPr lang="en-US" sz="5760">
                <a:solidFill>
                  <a:srgbClr val="FFFFFF"/>
                </a:solidFill>
              </a:rPr>
              <a:t>Click to edit Master title style</a:t>
            </a:r>
            <a:endParaRPr lang="en-US" sz="5760" dirty="0">
              <a:solidFill>
                <a:srgbClr val="FFFFFF"/>
              </a:solidFill>
            </a:endParaRPr>
          </a:p>
        </p:txBody>
      </p:sp>
      <p:sp>
        <p:nvSpPr>
          <p:cNvPr id="29" name="Subtitle 2">
            <a:extLst>
              <a:ext uri="{FF2B5EF4-FFF2-40B4-BE49-F238E27FC236}">
                <a16:creationId xmlns:a16="http://schemas.microsoft.com/office/drawing/2014/main" id="{2E173997-1548-44F7-B0A4-108B77F0B8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8012" y="5695180"/>
            <a:ext cx="5797361" cy="3240041"/>
          </a:xfrm>
        </p:spPr>
        <p:txBody>
          <a:bodyPr anchor="t">
            <a:normAutofit/>
          </a:bodyPr>
          <a:lstStyle>
            <a:lvl1pPr marL="0" indent="0">
              <a:buNone/>
              <a:defRPr sz="2560">
                <a:solidFill>
                  <a:schemeClr val="bg1"/>
                </a:solidFill>
              </a:defRPr>
            </a:lvl1pPr>
          </a:lstStyle>
          <a:p>
            <a:pPr algn="l"/>
            <a:r>
              <a:rPr lang="en-US">
                <a:solidFill>
                  <a:srgbClr val="FFFFFF"/>
                </a:solidFill>
              </a:rPr>
              <a:t>Click to edit Master subtitle style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7" name="Picture Placeholder 34">
            <a:extLst>
              <a:ext uri="{FF2B5EF4-FFF2-40B4-BE49-F238E27FC236}">
                <a16:creationId xmlns:a16="http://schemas.microsoft.com/office/drawing/2014/main" id="{A37CD930-076A-4257-8800-922EDF1A057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610774" y="817316"/>
            <a:ext cx="5808133" cy="8177671"/>
          </a:xfrm>
        </p:spPr>
        <p:txBody>
          <a:bodyPr>
            <a:normAutofit/>
          </a:bodyPr>
          <a:lstStyle>
            <a:lvl1pPr marL="0" indent="0" algn="ctr">
              <a:buNone/>
              <a:defRPr sz="2133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photo here</a:t>
            </a:r>
          </a:p>
        </p:txBody>
      </p:sp>
      <p:sp>
        <p:nvSpPr>
          <p:cNvPr id="31" name="Date Placeholder 4">
            <a:extLst>
              <a:ext uri="{FF2B5EF4-FFF2-40B4-BE49-F238E27FC236}">
                <a16:creationId xmlns:a16="http://schemas.microsoft.com/office/drawing/2014/main" id="{B17F4254-E7F3-482D-83B2-F40E678DC3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94080" y="9103361"/>
            <a:ext cx="2926080" cy="519289"/>
          </a:xfrm>
        </p:spPr>
        <p:txBody>
          <a:bodyPr/>
          <a:lstStyle/>
          <a:p>
            <a:r>
              <a:rPr lang="en-US">
                <a:solidFill>
                  <a:srgbClr val="FFFFFF"/>
                </a:solidFill>
              </a:rPr>
              <a:t>2/2/20XX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2" name="Footer Placeholder 5">
            <a:extLst>
              <a:ext uri="{FF2B5EF4-FFF2-40B4-BE49-F238E27FC236}">
                <a16:creationId xmlns:a16="http://schemas.microsoft.com/office/drawing/2014/main" id="{69A3213B-8554-4293-925C-3977950B2F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307840" y="9103361"/>
            <a:ext cx="4389120" cy="519289"/>
          </a:xfrm>
        </p:spPr>
        <p:txBody>
          <a:bodyPr/>
          <a:lstStyle/>
          <a:p>
            <a:r>
              <a:rPr lang="en-US" dirty="0">
                <a:solidFill>
                  <a:srgbClr val="FFFFFF"/>
                </a:solidFill>
              </a:rPr>
              <a:t>PRESENTATION TITLE</a:t>
            </a:r>
          </a:p>
        </p:txBody>
      </p:sp>
      <p:sp>
        <p:nvSpPr>
          <p:cNvPr id="33" name="Slide Number Placeholder 6">
            <a:extLst>
              <a:ext uri="{FF2B5EF4-FFF2-40B4-BE49-F238E27FC236}">
                <a16:creationId xmlns:a16="http://schemas.microsoft.com/office/drawing/2014/main" id="{E6081EFA-FDDB-48B1-8F8F-506DAA8FB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84640" y="9103361"/>
            <a:ext cx="2926080" cy="519289"/>
          </a:xfrm>
        </p:spPr>
        <p:txBody>
          <a:bodyPr/>
          <a:lstStyle/>
          <a:p>
            <a:fld id="{DFA5D71E-5CDF-4C93-8A75-5B916FDC5BEA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7A5EAFD9-C10D-423D-877A-A7E344B82A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>
            <a:off x="12507719" y="8655492"/>
            <a:ext cx="279104" cy="372139"/>
          </a:xfrm>
          <a:prstGeom prst="ellipse">
            <a:avLst/>
          </a:prstGeom>
          <a:solidFill>
            <a:schemeClr val="accent5"/>
          </a:solidFill>
          <a:ln w="3848" cap="flat">
            <a:noFill/>
            <a:prstDash val="solid"/>
            <a:miter/>
          </a:ln>
          <a:effectLst>
            <a:outerShdw blurRad="101600" dist="38100" dir="16200000" rotWithShape="0">
              <a:srgbClr val="000000">
                <a:alpha val="25000"/>
              </a:srgbClr>
            </a:outerShdw>
          </a:effectLst>
        </p:spPr>
        <p:txBody>
          <a:bodyPr rtlCol="0" anchor="ctr"/>
          <a:lstStyle/>
          <a:p>
            <a:endParaRPr lang="en-US" sz="1493" dirty="0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552E34FD-F45A-4FC4-A537-1CD327317B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>
            <a:off x="11983710" y="7573587"/>
            <a:ext cx="446325" cy="595100"/>
          </a:xfrm>
          <a:prstGeom prst="ellipse">
            <a:avLst/>
          </a:prstGeom>
          <a:solidFill>
            <a:schemeClr val="accent5"/>
          </a:solidFill>
          <a:ln w="3848" cap="flat">
            <a:noFill/>
            <a:prstDash val="solid"/>
            <a:miter/>
          </a:ln>
          <a:effectLst>
            <a:outerShdw blurRad="101600" dist="38100" dir="16200000" rotWithShape="0">
              <a:srgbClr val="000000">
                <a:alpha val="25000"/>
              </a:srgbClr>
            </a:outerShdw>
          </a:effectLst>
        </p:spPr>
        <p:txBody>
          <a:bodyPr rtlCol="0" anchor="ctr"/>
          <a:lstStyle/>
          <a:p>
            <a:endParaRPr lang="en-US" sz="1493" dirty="0"/>
          </a:p>
        </p:txBody>
      </p:sp>
    </p:spTree>
    <p:extLst>
      <p:ext uri="{BB962C8B-B14F-4D97-AF65-F5344CB8AC3E}">
        <p14:creationId xmlns:p14="http://schemas.microsoft.com/office/powerpoint/2010/main" val="24170732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4714" y="865332"/>
            <a:ext cx="11044014" cy="5026623"/>
          </a:xfrm>
        </p:spPr>
        <p:txBody>
          <a:bodyPr anchor="ctr"/>
          <a:lstStyle>
            <a:lvl1pPr>
              <a:defRPr sz="455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74714" y="6108701"/>
            <a:ext cx="11044014" cy="2135930"/>
          </a:xfrm>
        </p:spPr>
        <p:txBody>
          <a:bodyPr anchor="ctr"/>
          <a:lstStyle>
            <a:lvl1pPr marL="0" indent="0" algn="ctr">
              <a:buNone/>
              <a:defRPr sz="2276"/>
            </a:lvl1pPr>
            <a:lvl2pPr marL="650230" indent="0">
              <a:buNone/>
              <a:defRPr sz="1991"/>
            </a:lvl2pPr>
            <a:lvl3pPr marL="1300460" indent="0">
              <a:buNone/>
              <a:defRPr sz="1707"/>
            </a:lvl3pPr>
            <a:lvl4pPr marL="1950690" indent="0">
              <a:buNone/>
              <a:defRPr sz="1422"/>
            </a:lvl4pPr>
            <a:lvl5pPr marL="2600919" indent="0">
              <a:buNone/>
              <a:defRPr sz="1422"/>
            </a:lvl5pPr>
            <a:lvl6pPr marL="3251149" indent="0">
              <a:buNone/>
              <a:defRPr sz="1422"/>
            </a:lvl6pPr>
            <a:lvl7pPr marL="3901379" indent="0">
              <a:buNone/>
              <a:defRPr sz="1422"/>
            </a:lvl7pPr>
            <a:lvl8pPr marL="4551609" indent="0">
              <a:buNone/>
              <a:defRPr sz="1422"/>
            </a:lvl8pPr>
            <a:lvl9pPr marL="5201839" indent="0">
              <a:buNone/>
              <a:defRPr sz="1422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2587630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0BE28B89-23CB-4E2C-9090-24A7CDF75E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36519" y="246292"/>
            <a:ext cx="12466403" cy="8740252"/>
            <a:chOff x="127986" y="173174"/>
            <a:chExt cx="11687253" cy="6145490"/>
          </a:xfrm>
        </p:grpSpPr>
        <p:sp useBgFill="1">
          <p:nvSpPr>
            <p:cNvPr id="10" name="Graphic 10">
              <a:extLst>
                <a:ext uri="{FF2B5EF4-FFF2-40B4-BE49-F238E27FC236}">
                  <a16:creationId xmlns:a16="http://schemas.microsoft.com/office/drawing/2014/main" id="{26535BF8-E789-4325-8C4F-264426E02116}"/>
                </a:ext>
              </a:extLst>
            </p:cNvPr>
            <p:cNvSpPr/>
            <p:nvPr/>
          </p:nvSpPr>
          <p:spPr>
            <a:xfrm rot="18900000" flipH="1">
              <a:off x="10799652" y="173174"/>
              <a:ext cx="1015587" cy="1015587"/>
            </a:xfrm>
            <a:custGeom>
              <a:avLst/>
              <a:gdLst>
                <a:gd name="connsiteX0" fmla="*/ 4053340 w 6859500"/>
                <a:gd name="connsiteY0" fmla="*/ 6235893 h 6859500"/>
                <a:gd name="connsiteX1" fmla="*/ 4053340 w 6859500"/>
                <a:gd name="connsiteY1" fmla="*/ 4053340 h 6859500"/>
                <a:gd name="connsiteX2" fmla="*/ 6235893 w 6859500"/>
                <a:gd name="connsiteY2" fmla="*/ 4053340 h 6859500"/>
                <a:gd name="connsiteX3" fmla="*/ 6859501 w 6859500"/>
                <a:gd name="connsiteY3" fmla="*/ 3429731 h 6859500"/>
                <a:gd name="connsiteX4" fmla="*/ 6235893 w 6859500"/>
                <a:gd name="connsiteY4" fmla="*/ 2806123 h 6859500"/>
                <a:gd name="connsiteX5" fmla="*/ 4053340 w 6859500"/>
                <a:gd name="connsiteY5" fmla="*/ 2806123 h 6859500"/>
                <a:gd name="connsiteX6" fmla="*/ 4053340 w 6859500"/>
                <a:gd name="connsiteY6" fmla="*/ 623608 h 6859500"/>
                <a:gd name="connsiteX7" fmla="*/ 3429731 w 6859500"/>
                <a:gd name="connsiteY7" fmla="*/ 0 h 6859500"/>
                <a:gd name="connsiteX8" fmla="*/ 2806123 w 6859500"/>
                <a:gd name="connsiteY8" fmla="*/ 623608 h 6859500"/>
                <a:gd name="connsiteX9" fmla="*/ 2806123 w 6859500"/>
                <a:gd name="connsiteY9" fmla="*/ 2806161 h 6859500"/>
                <a:gd name="connsiteX10" fmla="*/ 623608 w 6859500"/>
                <a:gd name="connsiteY10" fmla="*/ 2806161 h 6859500"/>
                <a:gd name="connsiteX11" fmla="*/ 0 w 6859500"/>
                <a:gd name="connsiteY11" fmla="*/ 3429731 h 6859500"/>
                <a:gd name="connsiteX12" fmla="*/ 623608 w 6859500"/>
                <a:gd name="connsiteY12" fmla="*/ 4053340 h 6859500"/>
                <a:gd name="connsiteX13" fmla="*/ 2806161 w 6859500"/>
                <a:gd name="connsiteY13" fmla="*/ 4053340 h 6859500"/>
                <a:gd name="connsiteX14" fmla="*/ 2806161 w 6859500"/>
                <a:gd name="connsiteY14" fmla="*/ 6235893 h 6859500"/>
                <a:gd name="connsiteX15" fmla="*/ 3429770 w 6859500"/>
                <a:gd name="connsiteY15" fmla="*/ 6859501 h 6859500"/>
                <a:gd name="connsiteX16" fmla="*/ 4053340 w 6859500"/>
                <a:gd name="connsiteY16" fmla="*/ 6235893 h 685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6859500" h="6859500">
                  <a:moveTo>
                    <a:pt x="4053340" y="6235893"/>
                  </a:moveTo>
                  <a:lnTo>
                    <a:pt x="4053340" y="4053340"/>
                  </a:lnTo>
                  <a:lnTo>
                    <a:pt x="6235893" y="4053340"/>
                  </a:lnTo>
                  <a:cubicBezTo>
                    <a:pt x="6580293" y="4053340"/>
                    <a:pt x="6859501" y="3774132"/>
                    <a:pt x="6859501" y="3429731"/>
                  </a:cubicBezTo>
                  <a:cubicBezTo>
                    <a:pt x="6859501" y="3085330"/>
                    <a:pt x="6580332" y="2806123"/>
                    <a:pt x="6235893" y="2806123"/>
                  </a:cubicBezTo>
                  <a:lnTo>
                    <a:pt x="4053340" y="2806123"/>
                  </a:lnTo>
                  <a:lnTo>
                    <a:pt x="4053340" y="623608"/>
                  </a:lnTo>
                  <a:cubicBezTo>
                    <a:pt x="4053340" y="279208"/>
                    <a:pt x="3774171" y="0"/>
                    <a:pt x="3429731" y="0"/>
                  </a:cubicBezTo>
                  <a:cubicBezTo>
                    <a:pt x="3085330" y="0"/>
                    <a:pt x="2806123" y="279208"/>
                    <a:pt x="2806123" y="623608"/>
                  </a:cubicBezTo>
                  <a:lnTo>
                    <a:pt x="2806123" y="2806161"/>
                  </a:lnTo>
                  <a:lnTo>
                    <a:pt x="623608" y="2806161"/>
                  </a:lnTo>
                  <a:cubicBezTo>
                    <a:pt x="279208" y="2806161"/>
                    <a:pt x="0" y="3085369"/>
                    <a:pt x="0" y="3429731"/>
                  </a:cubicBezTo>
                  <a:cubicBezTo>
                    <a:pt x="0" y="3774132"/>
                    <a:pt x="279208" y="4053340"/>
                    <a:pt x="623608" y="4053340"/>
                  </a:cubicBezTo>
                  <a:lnTo>
                    <a:pt x="2806161" y="4053340"/>
                  </a:lnTo>
                  <a:lnTo>
                    <a:pt x="2806161" y="6235893"/>
                  </a:lnTo>
                  <a:cubicBezTo>
                    <a:pt x="2806161" y="6580293"/>
                    <a:pt x="3085369" y="6859501"/>
                    <a:pt x="3429770" y="6859501"/>
                  </a:cubicBezTo>
                  <a:cubicBezTo>
                    <a:pt x="3774171" y="6859501"/>
                    <a:pt x="4053340" y="6580293"/>
                    <a:pt x="4053340" y="6235893"/>
                  </a:cubicBezTo>
                  <a:close/>
                </a:path>
              </a:pathLst>
            </a:custGeom>
            <a:ln w="3848" cap="flat">
              <a:noFill/>
              <a:prstDash val="solid"/>
              <a:miter/>
            </a:ln>
            <a:effectLst>
              <a:glow rad="152400">
                <a:srgbClr val="000000">
                  <a:alpha val="4000"/>
                </a:srgbClr>
              </a:glow>
              <a:outerShdw blurRad="101600" dist="38100" dir="16200000" rotWithShape="0">
                <a:srgbClr val="000000">
                  <a:alpha val="5000"/>
                </a:srgbClr>
              </a:outerShdw>
            </a:effectLst>
          </p:spPr>
          <p:txBody>
            <a:bodyPr rtlCol="0" anchor="ctr"/>
            <a:lstStyle/>
            <a:p>
              <a:endParaRPr lang="en-US" sz="1493" dirty="0"/>
            </a:p>
          </p:txBody>
        </p:sp>
        <p:sp useBgFill="1">
          <p:nvSpPr>
            <p:cNvPr id="11" name="Oval 10">
              <a:extLst>
                <a:ext uri="{FF2B5EF4-FFF2-40B4-BE49-F238E27FC236}">
                  <a16:creationId xmlns:a16="http://schemas.microsoft.com/office/drawing/2014/main" id="{B78DBD66-1754-4720-8E59-A61B23F58E27}"/>
                </a:ext>
              </a:extLst>
            </p:cNvPr>
            <p:cNvSpPr/>
            <p:nvPr/>
          </p:nvSpPr>
          <p:spPr>
            <a:xfrm rot="10800000" flipH="1">
              <a:off x="10187575" y="200771"/>
              <a:ext cx="175876" cy="175876"/>
            </a:xfrm>
            <a:prstGeom prst="ellipse">
              <a:avLst/>
            </a:prstGeom>
            <a:ln w="3848" cap="flat">
              <a:noFill/>
              <a:prstDash val="solid"/>
              <a:miter/>
            </a:ln>
            <a:effectLst>
              <a:glow rad="152400">
                <a:srgbClr val="000000">
                  <a:alpha val="4000"/>
                </a:srgbClr>
              </a:glow>
              <a:outerShdw blurRad="101600" dist="38100" dir="16200000" rotWithShape="0">
                <a:srgbClr val="000000">
                  <a:alpha val="5000"/>
                </a:srgbClr>
              </a:outerShdw>
            </a:effectLst>
          </p:spPr>
          <p:txBody>
            <a:bodyPr rtlCol="0" anchor="ctr"/>
            <a:lstStyle/>
            <a:p>
              <a:endParaRPr lang="en-US" sz="1493" dirty="0"/>
            </a:p>
          </p:txBody>
        </p:sp>
        <p:sp useBgFill="1">
          <p:nvSpPr>
            <p:cNvPr id="12" name="Oval 11">
              <a:extLst>
                <a:ext uri="{FF2B5EF4-FFF2-40B4-BE49-F238E27FC236}">
                  <a16:creationId xmlns:a16="http://schemas.microsoft.com/office/drawing/2014/main" id="{75D17540-387A-482A-B432-46A1EFB58756}"/>
                </a:ext>
              </a:extLst>
            </p:cNvPr>
            <p:cNvSpPr/>
            <p:nvPr/>
          </p:nvSpPr>
          <p:spPr>
            <a:xfrm rot="10800000" flipH="1">
              <a:off x="127986" y="6031517"/>
              <a:ext cx="287147" cy="287147"/>
            </a:xfrm>
            <a:prstGeom prst="ellipse">
              <a:avLst/>
            </a:prstGeom>
            <a:ln w="3848" cap="flat">
              <a:noFill/>
              <a:prstDash val="solid"/>
              <a:miter/>
            </a:ln>
            <a:effectLst>
              <a:glow rad="152400">
                <a:srgbClr val="000000">
                  <a:alpha val="4000"/>
                </a:srgbClr>
              </a:glow>
              <a:outerShdw blurRad="101600" dist="38100" dir="16200000" rotWithShape="0">
                <a:srgbClr val="000000">
                  <a:alpha val="5000"/>
                </a:srgbClr>
              </a:outerShdw>
            </a:effectLst>
          </p:spPr>
          <p:txBody>
            <a:bodyPr rtlCol="0" anchor="ctr"/>
            <a:lstStyle/>
            <a:p>
              <a:endParaRPr lang="en-US" sz="1493" dirty="0"/>
            </a:p>
          </p:txBody>
        </p:sp>
        <p:sp useBgFill="1">
          <p:nvSpPr>
            <p:cNvPr id="13" name="Oval 12">
              <a:extLst>
                <a:ext uri="{FF2B5EF4-FFF2-40B4-BE49-F238E27FC236}">
                  <a16:creationId xmlns:a16="http://schemas.microsoft.com/office/drawing/2014/main" id="{E29BA681-D191-4B3E-B7AD-D4DD1956C66B}"/>
                </a:ext>
              </a:extLst>
            </p:cNvPr>
            <p:cNvSpPr/>
            <p:nvPr/>
          </p:nvSpPr>
          <p:spPr>
            <a:xfrm rot="10800000" flipH="1">
              <a:off x="9714204" y="733387"/>
              <a:ext cx="348801" cy="348801"/>
            </a:xfrm>
            <a:prstGeom prst="ellipse">
              <a:avLst/>
            </a:prstGeom>
            <a:ln w="3848" cap="flat">
              <a:noFill/>
              <a:prstDash val="solid"/>
              <a:miter/>
            </a:ln>
            <a:effectLst>
              <a:glow rad="152400">
                <a:srgbClr val="000000">
                  <a:alpha val="4000"/>
                </a:srgbClr>
              </a:glow>
              <a:outerShdw blurRad="101600" dist="38100" dir="16200000" rotWithShape="0">
                <a:srgbClr val="000000">
                  <a:alpha val="5000"/>
                </a:srgbClr>
              </a:outerShdw>
            </a:effectLst>
          </p:spPr>
          <p:txBody>
            <a:bodyPr rtlCol="0" anchor="ctr"/>
            <a:lstStyle/>
            <a:p>
              <a:endParaRPr lang="en-US" sz="1493" dirty="0"/>
            </a:p>
          </p:txBody>
        </p:sp>
      </p:grpSp>
      <p:sp>
        <p:nvSpPr>
          <p:cNvPr id="14" name="Title 1">
            <a:extLst>
              <a:ext uri="{FF2B5EF4-FFF2-40B4-BE49-F238E27FC236}">
                <a16:creationId xmlns:a16="http://schemas.microsoft.com/office/drawing/2014/main" id="{B0E8379E-F532-476C-8A66-79F96DB2E7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3469" y="774807"/>
            <a:ext cx="6827520" cy="2394981"/>
          </a:xfrm>
        </p:spPr>
        <p:txBody>
          <a:bodyPr anchor="b">
            <a:normAutofit/>
          </a:bodyPr>
          <a:lstStyle/>
          <a:p>
            <a:r>
              <a:rPr lang="en-US">
                <a:cs typeface="Segoe UI" panose="020B0502040204020203" pitchFamily="34" charset="0"/>
              </a:rPr>
              <a:t>Click to edit Master title style</a:t>
            </a:r>
            <a:endParaRPr lang="en-US" dirty="0">
              <a:cs typeface="Segoe UI" panose="020B0502040204020203" pitchFamily="34" charset="0"/>
            </a:endParaRPr>
          </a:p>
        </p:txBody>
      </p:sp>
      <p:sp>
        <p:nvSpPr>
          <p:cNvPr id="28" name="Picture Placeholder 22">
            <a:extLst>
              <a:ext uri="{FF2B5EF4-FFF2-40B4-BE49-F238E27FC236}">
                <a16:creationId xmlns:a16="http://schemas.microsoft.com/office/drawing/2014/main" id="{C1B7FDD6-4D3A-4AE1-B7D0-86DC45B0EA3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79120" y="817316"/>
            <a:ext cx="4290907" cy="2655801"/>
          </a:xfrm>
        </p:spPr>
        <p:txBody>
          <a:bodyPr>
            <a:normAutofit/>
          </a:bodyPr>
          <a:lstStyle>
            <a:lvl1pPr marL="0" indent="0" algn="ctr">
              <a:buNone/>
              <a:defRPr sz="2133"/>
            </a:lvl1pPr>
          </a:lstStyle>
          <a:p>
            <a:r>
              <a:rPr lang="en-US" dirty="0"/>
              <a:t>Insert photo here</a:t>
            </a:r>
          </a:p>
        </p:txBody>
      </p:sp>
      <p:sp>
        <p:nvSpPr>
          <p:cNvPr id="29" name="Picture Placeholder 24">
            <a:extLst>
              <a:ext uri="{FF2B5EF4-FFF2-40B4-BE49-F238E27FC236}">
                <a16:creationId xmlns:a16="http://schemas.microsoft.com/office/drawing/2014/main" id="{31A33AED-20A4-4373-814A-DA708A6CBE4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79120" y="3582810"/>
            <a:ext cx="4290907" cy="2621212"/>
          </a:xfrm>
        </p:spPr>
        <p:txBody>
          <a:bodyPr>
            <a:normAutofit/>
          </a:bodyPr>
          <a:lstStyle>
            <a:lvl1pPr marL="0" indent="0" algn="ctr">
              <a:buNone/>
              <a:defRPr sz="2133"/>
            </a:lvl1pPr>
          </a:lstStyle>
          <a:p>
            <a:r>
              <a:rPr lang="en-US" dirty="0"/>
              <a:t>Insert photo here</a:t>
            </a:r>
          </a:p>
        </p:txBody>
      </p:sp>
      <p:sp>
        <p:nvSpPr>
          <p:cNvPr id="30" name="Picture Placeholder 26">
            <a:extLst>
              <a:ext uri="{FF2B5EF4-FFF2-40B4-BE49-F238E27FC236}">
                <a16:creationId xmlns:a16="http://schemas.microsoft.com/office/drawing/2014/main" id="{912C8FB0-089E-45C8-820C-1DB37CF6EDD2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79120" y="6313716"/>
            <a:ext cx="4290907" cy="2672829"/>
          </a:xfrm>
        </p:spPr>
        <p:txBody>
          <a:bodyPr>
            <a:normAutofit/>
          </a:bodyPr>
          <a:lstStyle>
            <a:lvl1pPr marL="0" indent="0" algn="ctr">
              <a:buNone/>
              <a:defRPr sz="2133"/>
            </a:lvl1pPr>
          </a:lstStyle>
          <a:p>
            <a:r>
              <a:rPr lang="en-US" dirty="0"/>
              <a:t>Insert photo here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27E06B4D-C658-4E45-A3F7-F9764B1970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3469" y="3427238"/>
            <a:ext cx="6827520" cy="5283324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buClr>
                <a:schemeClr val="accent6"/>
              </a:buClr>
              <a:defRPr/>
            </a:lvl1pPr>
          </a:lstStyle>
          <a:p>
            <a:pPr lvl="0">
              <a:lnSpc>
                <a:spcPct val="120000"/>
              </a:lnSpc>
              <a:buFont typeface="Aller" panose="020B0603020203020204" pitchFamily="34" charset="0"/>
              <a:buChar char="+"/>
            </a:pPr>
            <a:r>
              <a:rPr lang="en-US" sz="1920">
                <a:cs typeface="Segoe UI" panose="020B0502040204020203" pitchFamily="34" charset="0"/>
              </a:rPr>
              <a:t>Click to edit Master text styles</a:t>
            </a:r>
          </a:p>
        </p:txBody>
      </p:sp>
      <p:sp>
        <p:nvSpPr>
          <p:cNvPr id="19" name="Date Placeholder 4">
            <a:extLst>
              <a:ext uri="{FF2B5EF4-FFF2-40B4-BE49-F238E27FC236}">
                <a16:creationId xmlns:a16="http://schemas.microsoft.com/office/drawing/2014/main" id="{15A75550-8D38-4A9F-85E4-7A0AAC04435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94080" y="9103361"/>
            <a:ext cx="2926080" cy="519289"/>
          </a:xfrm>
        </p:spPr>
        <p:txBody>
          <a:bodyPr/>
          <a:lstStyle/>
          <a:p>
            <a:r>
              <a:rPr lang="en-US"/>
              <a:t>2/2/20XX</a:t>
            </a:r>
            <a:endParaRPr lang="en-US" dirty="0"/>
          </a:p>
        </p:txBody>
      </p:sp>
      <p:sp>
        <p:nvSpPr>
          <p:cNvPr id="20" name="Footer Placeholder 5">
            <a:extLst>
              <a:ext uri="{FF2B5EF4-FFF2-40B4-BE49-F238E27FC236}">
                <a16:creationId xmlns:a16="http://schemas.microsoft.com/office/drawing/2014/main" id="{38B8FA61-4080-4FE6-A841-33EBEFFA7F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307840" y="9103361"/>
            <a:ext cx="4389120" cy="519289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21" name="Slide Number Placeholder 6">
            <a:extLst>
              <a:ext uri="{FF2B5EF4-FFF2-40B4-BE49-F238E27FC236}">
                <a16:creationId xmlns:a16="http://schemas.microsoft.com/office/drawing/2014/main" id="{D100CF52-3E48-4F45-8364-508D4B7145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84640" y="9103361"/>
            <a:ext cx="2926080" cy="519289"/>
          </a:xfrm>
        </p:spPr>
        <p:txBody>
          <a:bodyPr/>
          <a:lstStyle/>
          <a:p>
            <a:fld id="{DFA5D71E-5CDF-4C93-8A75-5B916FDC5BE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7028093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du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Graphic 10">
            <a:extLst>
              <a:ext uri="{FF2B5EF4-FFF2-40B4-BE49-F238E27FC236}">
                <a16:creationId xmlns:a16="http://schemas.microsoft.com/office/drawing/2014/main" id="{700F5C96-E2D7-4D19-99B6-D56001B8D3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2700000">
            <a:off x="11452738" y="507373"/>
            <a:ext cx="1315964" cy="986973"/>
          </a:xfrm>
          <a:custGeom>
            <a:avLst/>
            <a:gdLst>
              <a:gd name="connsiteX0" fmla="*/ 4053340 w 6859500"/>
              <a:gd name="connsiteY0" fmla="*/ 6235893 h 6859500"/>
              <a:gd name="connsiteX1" fmla="*/ 4053340 w 6859500"/>
              <a:gd name="connsiteY1" fmla="*/ 4053340 h 6859500"/>
              <a:gd name="connsiteX2" fmla="*/ 6235893 w 6859500"/>
              <a:gd name="connsiteY2" fmla="*/ 4053340 h 6859500"/>
              <a:gd name="connsiteX3" fmla="*/ 6859501 w 6859500"/>
              <a:gd name="connsiteY3" fmla="*/ 3429731 h 6859500"/>
              <a:gd name="connsiteX4" fmla="*/ 6235893 w 6859500"/>
              <a:gd name="connsiteY4" fmla="*/ 2806123 h 6859500"/>
              <a:gd name="connsiteX5" fmla="*/ 4053340 w 6859500"/>
              <a:gd name="connsiteY5" fmla="*/ 2806123 h 6859500"/>
              <a:gd name="connsiteX6" fmla="*/ 4053340 w 6859500"/>
              <a:gd name="connsiteY6" fmla="*/ 623608 h 6859500"/>
              <a:gd name="connsiteX7" fmla="*/ 3429731 w 6859500"/>
              <a:gd name="connsiteY7" fmla="*/ 0 h 6859500"/>
              <a:gd name="connsiteX8" fmla="*/ 2806123 w 6859500"/>
              <a:gd name="connsiteY8" fmla="*/ 623608 h 6859500"/>
              <a:gd name="connsiteX9" fmla="*/ 2806123 w 6859500"/>
              <a:gd name="connsiteY9" fmla="*/ 2806161 h 6859500"/>
              <a:gd name="connsiteX10" fmla="*/ 623608 w 6859500"/>
              <a:gd name="connsiteY10" fmla="*/ 2806161 h 6859500"/>
              <a:gd name="connsiteX11" fmla="*/ 0 w 6859500"/>
              <a:gd name="connsiteY11" fmla="*/ 3429731 h 6859500"/>
              <a:gd name="connsiteX12" fmla="*/ 623608 w 6859500"/>
              <a:gd name="connsiteY12" fmla="*/ 4053340 h 6859500"/>
              <a:gd name="connsiteX13" fmla="*/ 2806161 w 6859500"/>
              <a:gd name="connsiteY13" fmla="*/ 4053340 h 6859500"/>
              <a:gd name="connsiteX14" fmla="*/ 2806161 w 6859500"/>
              <a:gd name="connsiteY14" fmla="*/ 6235893 h 6859500"/>
              <a:gd name="connsiteX15" fmla="*/ 3429770 w 6859500"/>
              <a:gd name="connsiteY15" fmla="*/ 6859501 h 6859500"/>
              <a:gd name="connsiteX16" fmla="*/ 4053340 w 6859500"/>
              <a:gd name="connsiteY16" fmla="*/ 6235893 h 6859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6859500" h="6859500">
                <a:moveTo>
                  <a:pt x="4053340" y="6235893"/>
                </a:moveTo>
                <a:lnTo>
                  <a:pt x="4053340" y="4053340"/>
                </a:lnTo>
                <a:lnTo>
                  <a:pt x="6235893" y="4053340"/>
                </a:lnTo>
                <a:cubicBezTo>
                  <a:pt x="6580293" y="4053340"/>
                  <a:pt x="6859501" y="3774132"/>
                  <a:pt x="6859501" y="3429731"/>
                </a:cubicBezTo>
                <a:cubicBezTo>
                  <a:pt x="6859501" y="3085330"/>
                  <a:pt x="6580332" y="2806123"/>
                  <a:pt x="6235893" y="2806123"/>
                </a:cubicBezTo>
                <a:lnTo>
                  <a:pt x="4053340" y="2806123"/>
                </a:lnTo>
                <a:lnTo>
                  <a:pt x="4053340" y="623608"/>
                </a:lnTo>
                <a:cubicBezTo>
                  <a:pt x="4053340" y="279208"/>
                  <a:pt x="3774171" y="0"/>
                  <a:pt x="3429731" y="0"/>
                </a:cubicBezTo>
                <a:cubicBezTo>
                  <a:pt x="3085330" y="0"/>
                  <a:pt x="2806123" y="279208"/>
                  <a:pt x="2806123" y="623608"/>
                </a:cubicBezTo>
                <a:lnTo>
                  <a:pt x="2806123" y="2806161"/>
                </a:lnTo>
                <a:lnTo>
                  <a:pt x="623608" y="2806161"/>
                </a:lnTo>
                <a:cubicBezTo>
                  <a:pt x="279208" y="2806161"/>
                  <a:pt x="0" y="3085369"/>
                  <a:pt x="0" y="3429731"/>
                </a:cubicBezTo>
                <a:cubicBezTo>
                  <a:pt x="0" y="3774132"/>
                  <a:pt x="279208" y="4053340"/>
                  <a:pt x="623608" y="4053340"/>
                </a:cubicBezTo>
                <a:lnTo>
                  <a:pt x="2806161" y="4053340"/>
                </a:lnTo>
                <a:lnTo>
                  <a:pt x="2806161" y="6235893"/>
                </a:lnTo>
                <a:cubicBezTo>
                  <a:pt x="2806161" y="6580293"/>
                  <a:pt x="3085369" y="6859501"/>
                  <a:pt x="3429770" y="6859501"/>
                </a:cubicBezTo>
                <a:cubicBezTo>
                  <a:pt x="3774171" y="6859501"/>
                  <a:pt x="4053340" y="6580293"/>
                  <a:pt x="4053340" y="6235893"/>
                </a:cubicBezTo>
                <a:close/>
              </a:path>
            </a:pathLst>
          </a:custGeom>
          <a:ln w="3848" cap="flat">
            <a:noFill/>
            <a:prstDash val="solid"/>
            <a:miter/>
          </a:ln>
          <a:effectLst>
            <a:glow rad="152400">
              <a:srgbClr val="000000">
                <a:alpha val="4000"/>
              </a:srgbClr>
            </a:glow>
            <a:outerShdw blurRad="101600" dist="38100" dir="16200000" rotWithShape="0">
              <a:srgbClr val="000000">
                <a:alpha val="5000"/>
              </a:srgbClr>
            </a:outerShdw>
          </a:effectLst>
        </p:spPr>
        <p:txBody>
          <a:bodyPr rtlCol="0" anchor="ctr"/>
          <a:lstStyle/>
          <a:p>
            <a:endParaRPr lang="en-US" sz="1493" dirty="0"/>
          </a:p>
        </p:txBody>
      </p:sp>
      <p:sp useBgFill="1">
        <p:nvSpPr>
          <p:cNvPr id="10" name="Oval 9">
            <a:extLst>
              <a:ext uri="{FF2B5EF4-FFF2-40B4-BE49-F238E27FC236}">
                <a16:creationId xmlns:a16="http://schemas.microsoft.com/office/drawing/2014/main" id="{C3AFF211-012D-43E4-B59F-BAFA07FEE0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>
            <a:off x="11449681" y="1982780"/>
            <a:ext cx="279104" cy="372139"/>
          </a:xfrm>
          <a:prstGeom prst="ellipse">
            <a:avLst/>
          </a:prstGeom>
          <a:ln w="3848" cap="flat">
            <a:noFill/>
            <a:prstDash val="solid"/>
            <a:miter/>
          </a:ln>
          <a:effectLst>
            <a:glow rad="152400">
              <a:srgbClr val="000000">
                <a:alpha val="4000"/>
              </a:srgbClr>
            </a:glow>
            <a:outerShdw blurRad="101600" dist="38100" dir="16200000" rotWithShape="0">
              <a:srgbClr val="000000">
                <a:alpha val="5000"/>
              </a:srgbClr>
            </a:outerShdw>
          </a:effectLst>
        </p:spPr>
        <p:txBody>
          <a:bodyPr rtlCol="0" anchor="ctr"/>
          <a:lstStyle/>
          <a:p>
            <a:endParaRPr lang="en-US" sz="1493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6525CA5D-5FF0-4FEA-A2FC-2239486D98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7680" y="805675"/>
            <a:ext cx="11987570" cy="2137179"/>
          </a:xfrm>
        </p:spPr>
        <p:txBody>
          <a:bodyPr anchor="ctr">
            <a:normAutofit/>
          </a:bodyPr>
          <a:lstStyle/>
          <a:p>
            <a:r>
              <a:rPr lang="en-US">
                <a:cs typeface="Segoe UI" panose="020B0502040204020203" pitchFamily="34" charset="0"/>
              </a:rPr>
              <a:t>Click to edit Master title style</a:t>
            </a:r>
            <a:endParaRPr lang="en-US" dirty="0">
              <a:cs typeface="Segoe UI" panose="020B0502040204020203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976CE4-35AA-4B7D-B1D9-AFEC56F1F97C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487681" y="3251201"/>
            <a:ext cx="5797973" cy="5696374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67"/>
              </a:spcBef>
              <a:buNone/>
              <a:defRPr sz="1920" baseline="0"/>
            </a:lvl1pPr>
            <a:lvl2pPr marL="487695" indent="0">
              <a:lnSpc>
                <a:spcPct val="100000"/>
              </a:lnSpc>
              <a:spcBef>
                <a:spcPts val="1067"/>
              </a:spcBef>
              <a:buNone/>
              <a:defRPr/>
            </a:lvl2pPr>
            <a:lvl3pPr marL="975390" indent="0">
              <a:lnSpc>
                <a:spcPct val="100000"/>
              </a:lnSpc>
              <a:spcBef>
                <a:spcPts val="1067"/>
              </a:spcBef>
              <a:buNone/>
              <a:defRPr/>
            </a:lvl3pPr>
            <a:lvl4pPr marL="1463086" indent="0">
              <a:lnSpc>
                <a:spcPct val="100000"/>
              </a:lnSpc>
              <a:spcBef>
                <a:spcPts val="1067"/>
              </a:spcBef>
              <a:buNone/>
              <a:defRPr/>
            </a:lvl4pPr>
            <a:lvl5pPr marL="1950781" indent="0">
              <a:lnSpc>
                <a:spcPct val="100000"/>
              </a:lnSpc>
              <a:spcBef>
                <a:spcPts val="1067"/>
              </a:spcBef>
              <a:buNone/>
              <a:defRPr/>
            </a:lvl5pPr>
          </a:lstStyle>
          <a:p>
            <a:pPr lvl="0"/>
            <a:r>
              <a:rPr lang="en-US" dirty="0"/>
              <a:t>Object</a:t>
            </a:r>
          </a:p>
        </p:txBody>
      </p:sp>
      <p:sp>
        <p:nvSpPr>
          <p:cNvPr id="20" name="Picture Placeholder 18">
            <a:extLst>
              <a:ext uri="{FF2B5EF4-FFF2-40B4-BE49-F238E27FC236}">
                <a16:creationId xmlns:a16="http://schemas.microsoft.com/office/drawing/2014/main" id="{CA50A35E-7645-4F70-8ADA-229A6593E79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620934" y="3251200"/>
            <a:ext cx="5797973" cy="5743787"/>
          </a:xfrm>
        </p:spPr>
        <p:txBody>
          <a:bodyPr>
            <a:normAutofit/>
          </a:bodyPr>
          <a:lstStyle>
            <a:lvl1pPr marL="0" indent="0" algn="ctr">
              <a:buNone/>
              <a:defRPr sz="2133"/>
            </a:lvl1pPr>
          </a:lstStyle>
          <a:p>
            <a:r>
              <a:rPr lang="en-US" dirty="0"/>
              <a:t>Insert photo here</a:t>
            </a:r>
          </a:p>
        </p:txBody>
      </p:sp>
      <p:sp>
        <p:nvSpPr>
          <p:cNvPr id="15" name="Date Placeholder 4">
            <a:extLst>
              <a:ext uri="{FF2B5EF4-FFF2-40B4-BE49-F238E27FC236}">
                <a16:creationId xmlns:a16="http://schemas.microsoft.com/office/drawing/2014/main" id="{0190A104-68BF-4430-B596-8DF4AAFD6BA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94080" y="9103361"/>
            <a:ext cx="2926080" cy="519289"/>
          </a:xfrm>
        </p:spPr>
        <p:txBody>
          <a:bodyPr/>
          <a:lstStyle/>
          <a:p>
            <a:r>
              <a:rPr lang="en-US"/>
              <a:t>2/2/20XX</a:t>
            </a:r>
            <a:endParaRPr lang="en-US" dirty="0"/>
          </a:p>
        </p:txBody>
      </p:sp>
      <p:sp>
        <p:nvSpPr>
          <p:cNvPr id="16" name="Footer Placeholder 5">
            <a:extLst>
              <a:ext uri="{FF2B5EF4-FFF2-40B4-BE49-F238E27FC236}">
                <a16:creationId xmlns:a16="http://schemas.microsoft.com/office/drawing/2014/main" id="{8CCC4275-F340-400B-8C07-11B2A7B22D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307840" y="9103361"/>
            <a:ext cx="4389120" cy="519289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17" name="Slide Number Placeholder 6">
            <a:extLst>
              <a:ext uri="{FF2B5EF4-FFF2-40B4-BE49-F238E27FC236}">
                <a16:creationId xmlns:a16="http://schemas.microsoft.com/office/drawing/2014/main" id="{9C38366E-8B47-475F-9F64-91C075E2FE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84640" y="9103361"/>
            <a:ext cx="2926080" cy="519289"/>
          </a:xfrm>
        </p:spPr>
        <p:txBody>
          <a:bodyPr/>
          <a:lstStyle/>
          <a:p>
            <a:fld id="{DFA5D71E-5CDF-4C93-8A75-5B916FDC5BE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0164573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DDDE94BA-93DF-4A00-A48C-185D23B2FF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92905" y="1036665"/>
            <a:ext cx="6317815" cy="4528745"/>
          </a:xfrm>
        </p:spPr>
        <p:txBody>
          <a:bodyPr anchor="b">
            <a:normAutofit/>
          </a:bodyPr>
          <a:lstStyle/>
          <a:p>
            <a:pPr algn="l"/>
            <a:r>
              <a:rPr lang="en-US" sz="5760"/>
              <a:t>Click to edit Master title style</a:t>
            </a:r>
            <a:endParaRPr lang="en-US" sz="5760" dirty="0"/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4DBB12C2-98A6-4E7C-8122-E2EE21BFC7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57832" y="5791352"/>
            <a:ext cx="6338218" cy="2126761"/>
          </a:xfrm>
        </p:spPr>
        <p:txBody>
          <a:bodyPr/>
          <a:lstStyle>
            <a:lvl1pPr marL="0" indent="0">
              <a:buClr>
                <a:schemeClr val="accent6"/>
              </a:buClr>
              <a:buNone/>
              <a:defRPr/>
            </a:lvl1pPr>
          </a:lstStyle>
          <a:p>
            <a:pPr algn="l"/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8" name="Date Placeholder 10">
            <a:extLst>
              <a:ext uri="{FF2B5EF4-FFF2-40B4-BE49-F238E27FC236}">
                <a16:creationId xmlns:a16="http://schemas.microsoft.com/office/drawing/2014/main" id="{AC49D1E9-8FDA-48E9-88F2-80DF0F22B64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94080" y="9103361"/>
            <a:ext cx="2926080" cy="519289"/>
          </a:xfrm>
        </p:spPr>
        <p:txBody>
          <a:bodyPr/>
          <a:lstStyle/>
          <a:p>
            <a:r>
              <a:rPr lang="en-US"/>
              <a:t>2/2/20XX</a:t>
            </a:r>
            <a:endParaRPr lang="en-US" dirty="0"/>
          </a:p>
        </p:txBody>
      </p:sp>
      <p:sp>
        <p:nvSpPr>
          <p:cNvPr id="19" name="Footer Placeholder 11">
            <a:extLst>
              <a:ext uri="{FF2B5EF4-FFF2-40B4-BE49-F238E27FC236}">
                <a16:creationId xmlns:a16="http://schemas.microsoft.com/office/drawing/2014/main" id="{C4FC0EA3-7981-40EF-88D1-1AAF5E60F2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307840" y="9103361"/>
            <a:ext cx="4389120" cy="519289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20" name="Slide Number Placeholder 12">
            <a:extLst>
              <a:ext uri="{FF2B5EF4-FFF2-40B4-BE49-F238E27FC236}">
                <a16:creationId xmlns:a16="http://schemas.microsoft.com/office/drawing/2014/main" id="{E6BA146E-DA8D-460D-962E-8D54A903DF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84640" y="9103361"/>
            <a:ext cx="2926080" cy="519289"/>
          </a:xfrm>
        </p:spPr>
        <p:txBody>
          <a:bodyPr/>
          <a:lstStyle/>
          <a:p>
            <a:fld id="{DFA5D71E-5CDF-4C93-8A75-5B916FDC5BE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3D93F340-CFEF-4E87-A7A5-E9177B914DB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24747" y="817315"/>
            <a:ext cx="4599093" cy="4012072"/>
          </a:xfrm>
          <a:custGeom>
            <a:avLst/>
            <a:gdLst>
              <a:gd name="connsiteX0" fmla="*/ 337233 w 4311650"/>
              <a:gd name="connsiteY0" fmla="*/ 0 h 2820988"/>
              <a:gd name="connsiteX1" fmla="*/ 1035594 w 4311650"/>
              <a:gd name="connsiteY1" fmla="*/ 0 h 2820988"/>
              <a:gd name="connsiteX2" fmla="*/ 1035443 w 4311650"/>
              <a:gd name="connsiteY2" fmla="*/ 749 h 2820988"/>
              <a:gd name="connsiteX3" fmla="*/ 1209844 w 4311650"/>
              <a:gd name="connsiteY3" fmla="*/ 175150 h 2820988"/>
              <a:gd name="connsiteX4" fmla="*/ 1384245 w 4311650"/>
              <a:gd name="connsiteY4" fmla="*/ 749 h 2820988"/>
              <a:gd name="connsiteX5" fmla="*/ 1384094 w 4311650"/>
              <a:gd name="connsiteY5" fmla="*/ 0 h 2820988"/>
              <a:gd name="connsiteX6" fmla="*/ 4311650 w 4311650"/>
              <a:gd name="connsiteY6" fmla="*/ 0 h 2820988"/>
              <a:gd name="connsiteX7" fmla="*/ 4311650 w 4311650"/>
              <a:gd name="connsiteY7" fmla="*/ 2820988 h 2820988"/>
              <a:gd name="connsiteX8" fmla="*/ 0 w 4311650"/>
              <a:gd name="connsiteY8" fmla="*/ 2820988 h 2820988"/>
              <a:gd name="connsiteX9" fmla="*/ 0 w 4311650"/>
              <a:gd name="connsiteY9" fmla="*/ 337233 h 2820988"/>
              <a:gd name="connsiteX10" fmla="*/ 100372 w 4311650"/>
              <a:gd name="connsiteY10" fmla="*/ 236861 h 2820988"/>
              <a:gd name="connsiteX11" fmla="*/ 328865 w 4311650"/>
              <a:gd name="connsiteY11" fmla="*/ 465355 h 2820988"/>
              <a:gd name="connsiteX12" fmla="*/ 459438 w 4311650"/>
              <a:gd name="connsiteY12" fmla="*/ 465355 h 2820988"/>
              <a:gd name="connsiteX13" fmla="*/ 459438 w 4311650"/>
              <a:gd name="connsiteY13" fmla="*/ 334783 h 2820988"/>
              <a:gd name="connsiteX14" fmla="*/ 230944 w 4311650"/>
              <a:gd name="connsiteY14" fmla="*/ 106289 h 2820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311650" h="2820988">
                <a:moveTo>
                  <a:pt x="337233" y="0"/>
                </a:moveTo>
                <a:lnTo>
                  <a:pt x="1035594" y="0"/>
                </a:lnTo>
                <a:lnTo>
                  <a:pt x="1035443" y="749"/>
                </a:lnTo>
                <a:cubicBezTo>
                  <a:pt x="1035443" y="97068"/>
                  <a:pt x="1113525" y="175150"/>
                  <a:pt x="1209844" y="175150"/>
                </a:cubicBezTo>
                <a:cubicBezTo>
                  <a:pt x="1306163" y="175150"/>
                  <a:pt x="1384245" y="97068"/>
                  <a:pt x="1384245" y="749"/>
                </a:cubicBezTo>
                <a:lnTo>
                  <a:pt x="1384094" y="0"/>
                </a:lnTo>
                <a:lnTo>
                  <a:pt x="4311650" y="0"/>
                </a:lnTo>
                <a:lnTo>
                  <a:pt x="4311650" y="2820988"/>
                </a:lnTo>
                <a:lnTo>
                  <a:pt x="0" y="2820988"/>
                </a:lnTo>
                <a:lnTo>
                  <a:pt x="0" y="337233"/>
                </a:lnTo>
                <a:lnTo>
                  <a:pt x="100372" y="236861"/>
                </a:lnTo>
                <a:lnTo>
                  <a:pt x="328865" y="465355"/>
                </a:lnTo>
                <a:cubicBezTo>
                  <a:pt x="364921" y="501411"/>
                  <a:pt x="423382" y="501411"/>
                  <a:pt x="459438" y="465355"/>
                </a:cubicBezTo>
                <a:cubicBezTo>
                  <a:pt x="495494" y="429299"/>
                  <a:pt x="495498" y="370842"/>
                  <a:pt x="459438" y="334783"/>
                </a:cubicBezTo>
                <a:lnTo>
                  <a:pt x="230944" y="106289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2133"/>
            </a:lvl1pPr>
          </a:lstStyle>
          <a:p>
            <a:r>
              <a:rPr lang="en-US" dirty="0"/>
              <a:t>Insert photo here</a:t>
            </a:r>
          </a:p>
        </p:txBody>
      </p:sp>
      <p:sp>
        <p:nvSpPr>
          <p:cNvPr id="26" name="Picture Placeholder 23">
            <a:extLst>
              <a:ext uri="{FF2B5EF4-FFF2-40B4-BE49-F238E27FC236}">
                <a16:creationId xmlns:a16="http://schemas.microsoft.com/office/drawing/2014/main" id="{CE34FBF6-A149-4B42-B3B9-271F169AFFA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24747" y="4960339"/>
            <a:ext cx="4599093" cy="4030133"/>
          </a:xfrm>
        </p:spPr>
        <p:txBody>
          <a:bodyPr>
            <a:normAutofit/>
          </a:bodyPr>
          <a:lstStyle>
            <a:lvl1pPr marL="0" indent="0" algn="ctr">
              <a:buNone/>
              <a:defRPr sz="2133"/>
            </a:lvl1pPr>
          </a:lstStyle>
          <a:p>
            <a:r>
              <a:rPr lang="en-US" dirty="0"/>
              <a:t>Insert photo here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CDB6B12-76FD-4280-86DE-B351366A1B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283636" y="246293"/>
            <a:ext cx="1917639" cy="2373255"/>
            <a:chOff x="265908" y="173174"/>
            <a:chExt cx="1797787" cy="1668695"/>
          </a:xfrm>
        </p:grpSpPr>
        <p:sp useBgFill="1">
          <p:nvSpPr>
            <p:cNvPr id="21" name="Graphic 10">
              <a:extLst>
                <a:ext uri="{FF2B5EF4-FFF2-40B4-BE49-F238E27FC236}">
                  <a16:creationId xmlns:a16="http://schemas.microsoft.com/office/drawing/2014/main" id="{0DCFA73E-0BBC-4BDD-A0D3-396BC9C659B0}"/>
                </a:ext>
              </a:extLst>
            </p:cNvPr>
            <p:cNvSpPr/>
            <p:nvPr/>
          </p:nvSpPr>
          <p:spPr>
            <a:xfrm rot="2700000">
              <a:off x="272028" y="173174"/>
              <a:ext cx="1015587" cy="1015587"/>
            </a:xfrm>
            <a:custGeom>
              <a:avLst/>
              <a:gdLst>
                <a:gd name="connsiteX0" fmla="*/ 4053340 w 6859500"/>
                <a:gd name="connsiteY0" fmla="*/ 6235893 h 6859500"/>
                <a:gd name="connsiteX1" fmla="*/ 4053340 w 6859500"/>
                <a:gd name="connsiteY1" fmla="*/ 4053340 h 6859500"/>
                <a:gd name="connsiteX2" fmla="*/ 6235893 w 6859500"/>
                <a:gd name="connsiteY2" fmla="*/ 4053340 h 6859500"/>
                <a:gd name="connsiteX3" fmla="*/ 6859501 w 6859500"/>
                <a:gd name="connsiteY3" fmla="*/ 3429731 h 6859500"/>
                <a:gd name="connsiteX4" fmla="*/ 6235893 w 6859500"/>
                <a:gd name="connsiteY4" fmla="*/ 2806123 h 6859500"/>
                <a:gd name="connsiteX5" fmla="*/ 4053340 w 6859500"/>
                <a:gd name="connsiteY5" fmla="*/ 2806123 h 6859500"/>
                <a:gd name="connsiteX6" fmla="*/ 4053340 w 6859500"/>
                <a:gd name="connsiteY6" fmla="*/ 623608 h 6859500"/>
                <a:gd name="connsiteX7" fmla="*/ 3429731 w 6859500"/>
                <a:gd name="connsiteY7" fmla="*/ 0 h 6859500"/>
                <a:gd name="connsiteX8" fmla="*/ 2806123 w 6859500"/>
                <a:gd name="connsiteY8" fmla="*/ 623608 h 6859500"/>
                <a:gd name="connsiteX9" fmla="*/ 2806123 w 6859500"/>
                <a:gd name="connsiteY9" fmla="*/ 2806161 h 6859500"/>
                <a:gd name="connsiteX10" fmla="*/ 623608 w 6859500"/>
                <a:gd name="connsiteY10" fmla="*/ 2806161 h 6859500"/>
                <a:gd name="connsiteX11" fmla="*/ 0 w 6859500"/>
                <a:gd name="connsiteY11" fmla="*/ 3429731 h 6859500"/>
                <a:gd name="connsiteX12" fmla="*/ 623608 w 6859500"/>
                <a:gd name="connsiteY12" fmla="*/ 4053340 h 6859500"/>
                <a:gd name="connsiteX13" fmla="*/ 2806161 w 6859500"/>
                <a:gd name="connsiteY13" fmla="*/ 4053340 h 6859500"/>
                <a:gd name="connsiteX14" fmla="*/ 2806161 w 6859500"/>
                <a:gd name="connsiteY14" fmla="*/ 6235893 h 6859500"/>
                <a:gd name="connsiteX15" fmla="*/ 3429770 w 6859500"/>
                <a:gd name="connsiteY15" fmla="*/ 6859501 h 6859500"/>
                <a:gd name="connsiteX16" fmla="*/ 4053340 w 6859500"/>
                <a:gd name="connsiteY16" fmla="*/ 6235893 h 685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6859500" h="6859500">
                  <a:moveTo>
                    <a:pt x="4053340" y="6235893"/>
                  </a:moveTo>
                  <a:lnTo>
                    <a:pt x="4053340" y="4053340"/>
                  </a:lnTo>
                  <a:lnTo>
                    <a:pt x="6235893" y="4053340"/>
                  </a:lnTo>
                  <a:cubicBezTo>
                    <a:pt x="6580293" y="4053340"/>
                    <a:pt x="6859501" y="3774132"/>
                    <a:pt x="6859501" y="3429731"/>
                  </a:cubicBezTo>
                  <a:cubicBezTo>
                    <a:pt x="6859501" y="3085330"/>
                    <a:pt x="6580332" y="2806123"/>
                    <a:pt x="6235893" y="2806123"/>
                  </a:cubicBezTo>
                  <a:lnTo>
                    <a:pt x="4053340" y="2806123"/>
                  </a:lnTo>
                  <a:lnTo>
                    <a:pt x="4053340" y="623608"/>
                  </a:lnTo>
                  <a:cubicBezTo>
                    <a:pt x="4053340" y="279208"/>
                    <a:pt x="3774171" y="0"/>
                    <a:pt x="3429731" y="0"/>
                  </a:cubicBezTo>
                  <a:cubicBezTo>
                    <a:pt x="3085330" y="0"/>
                    <a:pt x="2806123" y="279208"/>
                    <a:pt x="2806123" y="623608"/>
                  </a:cubicBezTo>
                  <a:lnTo>
                    <a:pt x="2806123" y="2806161"/>
                  </a:lnTo>
                  <a:lnTo>
                    <a:pt x="623608" y="2806161"/>
                  </a:lnTo>
                  <a:cubicBezTo>
                    <a:pt x="279208" y="2806161"/>
                    <a:pt x="0" y="3085369"/>
                    <a:pt x="0" y="3429731"/>
                  </a:cubicBezTo>
                  <a:cubicBezTo>
                    <a:pt x="0" y="3774132"/>
                    <a:pt x="279208" y="4053340"/>
                    <a:pt x="623608" y="4053340"/>
                  </a:cubicBezTo>
                  <a:lnTo>
                    <a:pt x="2806161" y="4053340"/>
                  </a:lnTo>
                  <a:lnTo>
                    <a:pt x="2806161" y="6235893"/>
                  </a:lnTo>
                  <a:cubicBezTo>
                    <a:pt x="2806161" y="6580293"/>
                    <a:pt x="3085369" y="6859501"/>
                    <a:pt x="3429770" y="6859501"/>
                  </a:cubicBezTo>
                  <a:cubicBezTo>
                    <a:pt x="3774171" y="6859501"/>
                    <a:pt x="4053340" y="6580293"/>
                    <a:pt x="4053340" y="6235893"/>
                  </a:cubicBezTo>
                  <a:close/>
                </a:path>
              </a:pathLst>
            </a:custGeom>
            <a:ln w="3848" cap="flat">
              <a:noFill/>
              <a:prstDash val="solid"/>
              <a:miter/>
            </a:ln>
            <a:effectLst>
              <a:glow rad="152400">
                <a:srgbClr val="000000">
                  <a:alpha val="4000"/>
                </a:srgbClr>
              </a:glow>
              <a:outerShdw blurRad="101600" dist="38100" dir="16200000" rotWithShape="0">
                <a:srgbClr val="000000">
                  <a:alpha val="5000"/>
                </a:srgbClr>
              </a:outerShdw>
            </a:effectLst>
          </p:spPr>
          <p:txBody>
            <a:bodyPr rtlCol="0" anchor="ctr"/>
            <a:lstStyle/>
            <a:p>
              <a:endParaRPr lang="en-US" sz="1493" dirty="0"/>
            </a:p>
          </p:txBody>
        </p:sp>
        <p:sp useBgFill="1">
          <p:nvSpPr>
            <p:cNvPr id="22" name="Oval 21">
              <a:extLst>
                <a:ext uri="{FF2B5EF4-FFF2-40B4-BE49-F238E27FC236}">
                  <a16:creationId xmlns:a16="http://schemas.microsoft.com/office/drawing/2014/main" id="{CA1CA5DB-AEE4-4355-8599-F7BD50C85C79}"/>
                </a:ext>
              </a:extLst>
            </p:cNvPr>
            <p:cNvSpPr/>
            <p:nvPr/>
          </p:nvSpPr>
          <p:spPr>
            <a:xfrm rot="10800000">
              <a:off x="265908" y="1557961"/>
              <a:ext cx="283908" cy="283908"/>
            </a:xfrm>
            <a:prstGeom prst="ellipse">
              <a:avLst/>
            </a:prstGeom>
            <a:ln w="3848" cap="flat">
              <a:noFill/>
              <a:prstDash val="solid"/>
              <a:miter/>
            </a:ln>
            <a:effectLst>
              <a:glow rad="152400">
                <a:srgbClr val="000000">
                  <a:alpha val="4000"/>
                </a:srgbClr>
              </a:glow>
              <a:outerShdw blurRad="101600" dist="38100" dir="16200000" rotWithShape="0">
                <a:srgbClr val="000000">
                  <a:alpha val="5000"/>
                </a:srgbClr>
              </a:outerShdw>
            </a:effectLst>
          </p:spPr>
          <p:txBody>
            <a:bodyPr rtlCol="0" anchor="ctr"/>
            <a:lstStyle/>
            <a:p>
              <a:endParaRPr lang="en-US" sz="1493" dirty="0"/>
            </a:p>
          </p:txBody>
        </p:sp>
        <p:sp useBgFill="1">
          <p:nvSpPr>
            <p:cNvPr id="23" name="Oval 22">
              <a:extLst>
                <a:ext uri="{FF2B5EF4-FFF2-40B4-BE49-F238E27FC236}">
                  <a16:creationId xmlns:a16="http://schemas.microsoft.com/office/drawing/2014/main" id="{2005B60E-16D1-4A97-8788-9718DAF6AA95}"/>
                </a:ext>
              </a:extLst>
            </p:cNvPr>
            <p:cNvSpPr/>
            <p:nvPr/>
          </p:nvSpPr>
          <p:spPr>
            <a:xfrm rot="10800000">
              <a:off x="1714894" y="401024"/>
              <a:ext cx="348801" cy="348801"/>
            </a:xfrm>
            <a:prstGeom prst="ellipse">
              <a:avLst/>
            </a:prstGeom>
            <a:ln w="3848" cap="flat">
              <a:noFill/>
              <a:prstDash val="solid"/>
              <a:miter/>
            </a:ln>
            <a:effectLst>
              <a:glow rad="152400">
                <a:srgbClr val="000000">
                  <a:alpha val="4000"/>
                </a:srgbClr>
              </a:glow>
              <a:outerShdw blurRad="101600" dist="38100" dir="16200000" rotWithShape="0">
                <a:srgbClr val="000000">
                  <a:alpha val="5000"/>
                </a:srgbClr>
              </a:outerShdw>
            </a:effectLst>
          </p:spPr>
          <p:txBody>
            <a:bodyPr rtlCol="0" anchor="ctr"/>
            <a:lstStyle/>
            <a:p>
              <a:endParaRPr lang="en-US" sz="1493" dirty="0"/>
            </a:p>
          </p:txBody>
        </p:sp>
      </p:grpSp>
    </p:spTree>
    <p:extLst>
      <p:ext uri="{BB962C8B-B14F-4D97-AF65-F5344CB8AC3E}">
        <p14:creationId xmlns:p14="http://schemas.microsoft.com/office/powerpoint/2010/main" val="235245053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FFE2DC9A-7C93-4FE3-B388-FB7A243D94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7175" y="805159"/>
            <a:ext cx="11233545" cy="1971908"/>
          </a:xfrm>
        </p:spPr>
        <p:txBody>
          <a:bodyPr anchor="ctr">
            <a:normAutofit/>
          </a:bodyPr>
          <a:lstStyle>
            <a:lvl1pPr algn="ctr">
              <a:defRPr/>
            </a:lvl1pPr>
          </a:lstStyle>
          <a:p>
            <a:pPr algn="ctr"/>
            <a:r>
              <a:rPr lang="en-US">
                <a:latin typeface="Aller" panose="020B0603020203020204" pitchFamily="34" charset="0"/>
                <a:cs typeface="Segoe UI" panose="020B0502040204020203" pitchFamily="34" charset="0"/>
              </a:rPr>
              <a:t>Click to edit Master title style</a:t>
            </a:r>
            <a:endParaRPr lang="en-US" dirty="0">
              <a:latin typeface="Aller" panose="020B0603020203020204" pitchFamily="34" charset="0"/>
              <a:cs typeface="Segoe UI" panose="020B0502040204020203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28A406E-B859-428A-BEC7-33F294F0F7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0634134" y="293180"/>
            <a:ext cx="2242286" cy="2177418"/>
            <a:chOff x="9969500" y="206142"/>
            <a:chExt cx="2102143" cy="1530997"/>
          </a:xfrm>
        </p:grpSpPr>
        <p:sp useBgFill="1">
          <p:nvSpPr>
            <p:cNvPr id="14" name="Graphic 10">
              <a:extLst>
                <a:ext uri="{FF2B5EF4-FFF2-40B4-BE49-F238E27FC236}">
                  <a16:creationId xmlns:a16="http://schemas.microsoft.com/office/drawing/2014/main" id="{3B215ABC-BA07-4988-85DE-DE8F4BC0E073}"/>
                </a:ext>
              </a:extLst>
            </p:cNvPr>
            <p:cNvSpPr/>
            <p:nvPr/>
          </p:nvSpPr>
          <p:spPr>
            <a:xfrm rot="2700000">
              <a:off x="11146356" y="206142"/>
              <a:ext cx="925287" cy="925287"/>
            </a:xfrm>
            <a:custGeom>
              <a:avLst/>
              <a:gdLst>
                <a:gd name="connsiteX0" fmla="*/ 4053340 w 6859500"/>
                <a:gd name="connsiteY0" fmla="*/ 6235893 h 6859500"/>
                <a:gd name="connsiteX1" fmla="*/ 4053340 w 6859500"/>
                <a:gd name="connsiteY1" fmla="*/ 4053340 h 6859500"/>
                <a:gd name="connsiteX2" fmla="*/ 6235893 w 6859500"/>
                <a:gd name="connsiteY2" fmla="*/ 4053340 h 6859500"/>
                <a:gd name="connsiteX3" fmla="*/ 6859501 w 6859500"/>
                <a:gd name="connsiteY3" fmla="*/ 3429731 h 6859500"/>
                <a:gd name="connsiteX4" fmla="*/ 6235893 w 6859500"/>
                <a:gd name="connsiteY4" fmla="*/ 2806123 h 6859500"/>
                <a:gd name="connsiteX5" fmla="*/ 4053340 w 6859500"/>
                <a:gd name="connsiteY5" fmla="*/ 2806123 h 6859500"/>
                <a:gd name="connsiteX6" fmla="*/ 4053340 w 6859500"/>
                <a:gd name="connsiteY6" fmla="*/ 623608 h 6859500"/>
                <a:gd name="connsiteX7" fmla="*/ 3429731 w 6859500"/>
                <a:gd name="connsiteY7" fmla="*/ 0 h 6859500"/>
                <a:gd name="connsiteX8" fmla="*/ 2806123 w 6859500"/>
                <a:gd name="connsiteY8" fmla="*/ 623608 h 6859500"/>
                <a:gd name="connsiteX9" fmla="*/ 2806123 w 6859500"/>
                <a:gd name="connsiteY9" fmla="*/ 2806161 h 6859500"/>
                <a:gd name="connsiteX10" fmla="*/ 623608 w 6859500"/>
                <a:gd name="connsiteY10" fmla="*/ 2806161 h 6859500"/>
                <a:gd name="connsiteX11" fmla="*/ 0 w 6859500"/>
                <a:gd name="connsiteY11" fmla="*/ 3429731 h 6859500"/>
                <a:gd name="connsiteX12" fmla="*/ 623608 w 6859500"/>
                <a:gd name="connsiteY12" fmla="*/ 4053340 h 6859500"/>
                <a:gd name="connsiteX13" fmla="*/ 2806161 w 6859500"/>
                <a:gd name="connsiteY13" fmla="*/ 4053340 h 6859500"/>
                <a:gd name="connsiteX14" fmla="*/ 2806161 w 6859500"/>
                <a:gd name="connsiteY14" fmla="*/ 6235893 h 6859500"/>
                <a:gd name="connsiteX15" fmla="*/ 3429770 w 6859500"/>
                <a:gd name="connsiteY15" fmla="*/ 6859501 h 6859500"/>
                <a:gd name="connsiteX16" fmla="*/ 4053340 w 6859500"/>
                <a:gd name="connsiteY16" fmla="*/ 6235893 h 685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6859500" h="6859500">
                  <a:moveTo>
                    <a:pt x="4053340" y="6235893"/>
                  </a:moveTo>
                  <a:lnTo>
                    <a:pt x="4053340" y="4053340"/>
                  </a:lnTo>
                  <a:lnTo>
                    <a:pt x="6235893" y="4053340"/>
                  </a:lnTo>
                  <a:cubicBezTo>
                    <a:pt x="6580293" y="4053340"/>
                    <a:pt x="6859501" y="3774132"/>
                    <a:pt x="6859501" y="3429731"/>
                  </a:cubicBezTo>
                  <a:cubicBezTo>
                    <a:pt x="6859501" y="3085330"/>
                    <a:pt x="6580332" y="2806123"/>
                    <a:pt x="6235893" y="2806123"/>
                  </a:cubicBezTo>
                  <a:lnTo>
                    <a:pt x="4053340" y="2806123"/>
                  </a:lnTo>
                  <a:lnTo>
                    <a:pt x="4053340" y="623608"/>
                  </a:lnTo>
                  <a:cubicBezTo>
                    <a:pt x="4053340" y="279208"/>
                    <a:pt x="3774171" y="0"/>
                    <a:pt x="3429731" y="0"/>
                  </a:cubicBezTo>
                  <a:cubicBezTo>
                    <a:pt x="3085330" y="0"/>
                    <a:pt x="2806123" y="279208"/>
                    <a:pt x="2806123" y="623608"/>
                  </a:cubicBezTo>
                  <a:lnTo>
                    <a:pt x="2806123" y="2806161"/>
                  </a:lnTo>
                  <a:lnTo>
                    <a:pt x="623608" y="2806161"/>
                  </a:lnTo>
                  <a:cubicBezTo>
                    <a:pt x="279208" y="2806161"/>
                    <a:pt x="0" y="3085369"/>
                    <a:pt x="0" y="3429731"/>
                  </a:cubicBezTo>
                  <a:cubicBezTo>
                    <a:pt x="0" y="3774132"/>
                    <a:pt x="279208" y="4053340"/>
                    <a:pt x="623608" y="4053340"/>
                  </a:cubicBezTo>
                  <a:lnTo>
                    <a:pt x="2806161" y="4053340"/>
                  </a:lnTo>
                  <a:lnTo>
                    <a:pt x="2806161" y="6235893"/>
                  </a:lnTo>
                  <a:cubicBezTo>
                    <a:pt x="2806161" y="6580293"/>
                    <a:pt x="3085369" y="6859501"/>
                    <a:pt x="3429770" y="6859501"/>
                  </a:cubicBezTo>
                  <a:cubicBezTo>
                    <a:pt x="3774171" y="6859501"/>
                    <a:pt x="4053340" y="6580293"/>
                    <a:pt x="4053340" y="6235893"/>
                  </a:cubicBezTo>
                  <a:close/>
                </a:path>
              </a:pathLst>
            </a:custGeom>
            <a:ln w="3848" cap="flat">
              <a:noFill/>
              <a:prstDash val="solid"/>
              <a:miter/>
            </a:ln>
            <a:effectLst>
              <a:glow rad="152400">
                <a:srgbClr val="000000">
                  <a:alpha val="4000"/>
                </a:srgbClr>
              </a:glow>
              <a:outerShdw blurRad="101600" dist="38100" dir="16200000" rotWithShape="0">
                <a:srgbClr val="000000">
                  <a:alpha val="5000"/>
                </a:srgbClr>
              </a:outerShdw>
            </a:effectLst>
          </p:spPr>
          <p:txBody>
            <a:bodyPr rtlCol="0" anchor="ctr"/>
            <a:lstStyle/>
            <a:p>
              <a:endParaRPr lang="en-US" sz="1493" dirty="0"/>
            </a:p>
          </p:txBody>
        </p:sp>
        <p:sp useBgFill="1">
          <p:nvSpPr>
            <p:cNvPr id="15" name="Oval 14">
              <a:extLst>
                <a:ext uri="{FF2B5EF4-FFF2-40B4-BE49-F238E27FC236}">
                  <a16:creationId xmlns:a16="http://schemas.microsoft.com/office/drawing/2014/main" id="{D909885A-5D3C-4D71-A937-69B3D935C302}"/>
                </a:ext>
              </a:extLst>
            </p:cNvPr>
            <p:cNvSpPr/>
            <p:nvPr/>
          </p:nvSpPr>
          <p:spPr>
            <a:xfrm rot="10800000">
              <a:off x="10972800" y="1475479"/>
              <a:ext cx="261660" cy="261660"/>
            </a:xfrm>
            <a:prstGeom prst="ellipse">
              <a:avLst/>
            </a:prstGeom>
            <a:ln w="3848" cap="flat">
              <a:noFill/>
              <a:prstDash val="solid"/>
              <a:miter/>
            </a:ln>
            <a:effectLst>
              <a:glow rad="152400">
                <a:srgbClr val="000000">
                  <a:alpha val="4000"/>
                </a:srgbClr>
              </a:glow>
              <a:outerShdw blurRad="101600" dist="38100" dir="16200000" rotWithShape="0">
                <a:srgbClr val="000000">
                  <a:alpha val="5000"/>
                </a:srgbClr>
              </a:outerShdw>
            </a:effectLst>
          </p:spPr>
          <p:txBody>
            <a:bodyPr rtlCol="0" anchor="ctr"/>
            <a:lstStyle/>
            <a:p>
              <a:endParaRPr lang="en-US" sz="1493" dirty="0"/>
            </a:p>
          </p:txBody>
        </p:sp>
        <p:sp useBgFill="1">
          <p:nvSpPr>
            <p:cNvPr id="16" name="Oval 15">
              <a:extLst>
                <a:ext uri="{FF2B5EF4-FFF2-40B4-BE49-F238E27FC236}">
                  <a16:creationId xmlns:a16="http://schemas.microsoft.com/office/drawing/2014/main" id="{1C2CCEA3-5FBC-4911-BC8F-47522E1C7A48}"/>
                </a:ext>
              </a:extLst>
            </p:cNvPr>
            <p:cNvSpPr/>
            <p:nvPr/>
          </p:nvSpPr>
          <p:spPr>
            <a:xfrm rot="10800000">
              <a:off x="9969500" y="380388"/>
              <a:ext cx="642322" cy="642322"/>
            </a:xfrm>
            <a:prstGeom prst="ellipse">
              <a:avLst/>
            </a:prstGeom>
            <a:ln w="3848" cap="flat">
              <a:noFill/>
              <a:prstDash val="solid"/>
              <a:miter/>
            </a:ln>
            <a:effectLst>
              <a:glow rad="152400">
                <a:srgbClr val="000000">
                  <a:alpha val="4000"/>
                </a:srgbClr>
              </a:glow>
              <a:outerShdw blurRad="101600" dist="38100" dir="16200000" rotWithShape="0">
                <a:srgbClr val="000000">
                  <a:alpha val="5000"/>
                </a:srgbClr>
              </a:outerShdw>
            </a:effectLst>
          </p:spPr>
          <p:txBody>
            <a:bodyPr rtlCol="0" anchor="ctr"/>
            <a:lstStyle/>
            <a:p>
              <a:endParaRPr lang="en-US" sz="1493" dirty="0"/>
            </a:p>
          </p:txBody>
        </p:sp>
      </p:grpSp>
      <p:sp>
        <p:nvSpPr>
          <p:cNvPr id="18" name="Date Placeholder 2">
            <a:extLst>
              <a:ext uri="{FF2B5EF4-FFF2-40B4-BE49-F238E27FC236}">
                <a16:creationId xmlns:a16="http://schemas.microsoft.com/office/drawing/2014/main" id="{CEBDC8E3-DB7D-444D-B9B6-36628B962F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94080" y="9103361"/>
            <a:ext cx="2926080" cy="519289"/>
          </a:xfrm>
        </p:spPr>
        <p:txBody>
          <a:bodyPr/>
          <a:lstStyle/>
          <a:p>
            <a:r>
              <a:rPr lang="en-US"/>
              <a:t>2/2/20XX</a:t>
            </a:r>
            <a:endParaRPr lang="en-US" dirty="0"/>
          </a:p>
        </p:txBody>
      </p:sp>
      <p:sp>
        <p:nvSpPr>
          <p:cNvPr id="19" name="Footer Placeholder 5">
            <a:extLst>
              <a:ext uri="{FF2B5EF4-FFF2-40B4-BE49-F238E27FC236}">
                <a16:creationId xmlns:a16="http://schemas.microsoft.com/office/drawing/2014/main" id="{04CF7828-4D00-4A80-A2C2-488A6CBE16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307840" y="9103361"/>
            <a:ext cx="4389120" cy="519289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20" name="Slide Number Placeholder 6">
            <a:extLst>
              <a:ext uri="{FF2B5EF4-FFF2-40B4-BE49-F238E27FC236}">
                <a16:creationId xmlns:a16="http://schemas.microsoft.com/office/drawing/2014/main" id="{1A7427F8-39B8-4BCB-8133-43D6D1ABAA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84640" y="9103361"/>
            <a:ext cx="2926080" cy="519289"/>
          </a:xfrm>
        </p:spPr>
        <p:txBody>
          <a:bodyPr/>
          <a:lstStyle/>
          <a:p>
            <a:fld id="{DFA5D71E-5CDF-4C93-8A75-5B916FDC5BE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EEF69E-6727-40D9-9752-CE0768FA0791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424095" y="2777067"/>
            <a:ext cx="10156613" cy="5759592"/>
          </a:xfrm>
        </p:spPr>
        <p:txBody>
          <a:bodyPr>
            <a:normAutofit/>
          </a:bodyPr>
          <a:lstStyle>
            <a:lvl1pPr marL="0" indent="0">
              <a:buNone/>
              <a:defRPr sz="1707"/>
            </a:lvl1pPr>
            <a:lvl2pPr marL="487695" indent="0">
              <a:buNone/>
              <a:defRPr sz="1707"/>
            </a:lvl2pPr>
            <a:lvl3pPr marL="975390" indent="0">
              <a:buNone/>
              <a:defRPr sz="1707"/>
            </a:lvl3pPr>
            <a:lvl4pPr marL="1463086" indent="0">
              <a:buNone/>
              <a:defRPr sz="1707"/>
            </a:lvl4pPr>
            <a:lvl5pPr marL="1950781" indent="0">
              <a:buNone/>
              <a:defRPr sz="1707"/>
            </a:lvl5pPr>
          </a:lstStyle>
          <a:p>
            <a:pPr lvl="0"/>
            <a:r>
              <a:rPr lang="en-US" dirty="0"/>
              <a:t>Content</a:t>
            </a:r>
          </a:p>
        </p:txBody>
      </p:sp>
    </p:spTree>
    <p:extLst>
      <p:ext uri="{BB962C8B-B14F-4D97-AF65-F5344CB8AC3E}">
        <p14:creationId xmlns:p14="http://schemas.microsoft.com/office/powerpoint/2010/main" val="847066154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6693AFB7-EE11-42A5-A443-CEE872841B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7175" y="805159"/>
            <a:ext cx="11233545" cy="1971908"/>
          </a:xfrm>
        </p:spPr>
        <p:txBody>
          <a:bodyPr anchor="ctr">
            <a:normAutofit/>
          </a:bodyPr>
          <a:lstStyle>
            <a:lvl1pPr algn="ctr">
              <a:defRPr/>
            </a:lvl1pPr>
          </a:lstStyle>
          <a:p>
            <a:pPr algn="ctr"/>
            <a:r>
              <a:rPr lang="en-US">
                <a:latin typeface="Aller" panose="020B0603020203020204" pitchFamily="34" charset="0"/>
                <a:cs typeface="Segoe UI" panose="020B0502040204020203" pitchFamily="34" charset="0"/>
              </a:rPr>
              <a:t>Click to edit Master title style</a:t>
            </a:r>
            <a:endParaRPr lang="en-US" dirty="0">
              <a:latin typeface="Aller" panose="020B0603020203020204" pitchFamily="34" charset="0"/>
              <a:cs typeface="Segoe UI" panose="020B0502040204020203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4365C1B-8502-4C76-A183-977A616810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0634134" y="293180"/>
            <a:ext cx="2242286" cy="2177418"/>
            <a:chOff x="9969500" y="206142"/>
            <a:chExt cx="2102143" cy="1530997"/>
          </a:xfrm>
        </p:grpSpPr>
        <p:sp useBgFill="1">
          <p:nvSpPr>
            <p:cNvPr id="8" name="Graphic 10">
              <a:extLst>
                <a:ext uri="{FF2B5EF4-FFF2-40B4-BE49-F238E27FC236}">
                  <a16:creationId xmlns:a16="http://schemas.microsoft.com/office/drawing/2014/main" id="{8B301D95-DC48-420E-A7BA-A8B0209F7CC6}"/>
                </a:ext>
              </a:extLst>
            </p:cNvPr>
            <p:cNvSpPr/>
            <p:nvPr/>
          </p:nvSpPr>
          <p:spPr>
            <a:xfrm rot="2700000">
              <a:off x="11146356" y="206142"/>
              <a:ext cx="925287" cy="925287"/>
            </a:xfrm>
            <a:custGeom>
              <a:avLst/>
              <a:gdLst>
                <a:gd name="connsiteX0" fmla="*/ 4053340 w 6859500"/>
                <a:gd name="connsiteY0" fmla="*/ 6235893 h 6859500"/>
                <a:gd name="connsiteX1" fmla="*/ 4053340 w 6859500"/>
                <a:gd name="connsiteY1" fmla="*/ 4053340 h 6859500"/>
                <a:gd name="connsiteX2" fmla="*/ 6235893 w 6859500"/>
                <a:gd name="connsiteY2" fmla="*/ 4053340 h 6859500"/>
                <a:gd name="connsiteX3" fmla="*/ 6859501 w 6859500"/>
                <a:gd name="connsiteY3" fmla="*/ 3429731 h 6859500"/>
                <a:gd name="connsiteX4" fmla="*/ 6235893 w 6859500"/>
                <a:gd name="connsiteY4" fmla="*/ 2806123 h 6859500"/>
                <a:gd name="connsiteX5" fmla="*/ 4053340 w 6859500"/>
                <a:gd name="connsiteY5" fmla="*/ 2806123 h 6859500"/>
                <a:gd name="connsiteX6" fmla="*/ 4053340 w 6859500"/>
                <a:gd name="connsiteY6" fmla="*/ 623608 h 6859500"/>
                <a:gd name="connsiteX7" fmla="*/ 3429731 w 6859500"/>
                <a:gd name="connsiteY7" fmla="*/ 0 h 6859500"/>
                <a:gd name="connsiteX8" fmla="*/ 2806123 w 6859500"/>
                <a:gd name="connsiteY8" fmla="*/ 623608 h 6859500"/>
                <a:gd name="connsiteX9" fmla="*/ 2806123 w 6859500"/>
                <a:gd name="connsiteY9" fmla="*/ 2806161 h 6859500"/>
                <a:gd name="connsiteX10" fmla="*/ 623608 w 6859500"/>
                <a:gd name="connsiteY10" fmla="*/ 2806161 h 6859500"/>
                <a:gd name="connsiteX11" fmla="*/ 0 w 6859500"/>
                <a:gd name="connsiteY11" fmla="*/ 3429731 h 6859500"/>
                <a:gd name="connsiteX12" fmla="*/ 623608 w 6859500"/>
                <a:gd name="connsiteY12" fmla="*/ 4053340 h 6859500"/>
                <a:gd name="connsiteX13" fmla="*/ 2806161 w 6859500"/>
                <a:gd name="connsiteY13" fmla="*/ 4053340 h 6859500"/>
                <a:gd name="connsiteX14" fmla="*/ 2806161 w 6859500"/>
                <a:gd name="connsiteY14" fmla="*/ 6235893 h 6859500"/>
                <a:gd name="connsiteX15" fmla="*/ 3429770 w 6859500"/>
                <a:gd name="connsiteY15" fmla="*/ 6859501 h 6859500"/>
                <a:gd name="connsiteX16" fmla="*/ 4053340 w 6859500"/>
                <a:gd name="connsiteY16" fmla="*/ 6235893 h 685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6859500" h="6859500">
                  <a:moveTo>
                    <a:pt x="4053340" y="6235893"/>
                  </a:moveTo>
                  <a:lnTo>
                    <a:pt x="4053340" y="4053340"/>
                  </a:lnTo>
                  <a:lnTo>
                    <a:pt x="6235893" y="4053340"/>
                  </a:lnTo>
                  <a:cubicBezTo>
                    <a:pt x="6580293" y="4053340"/>
                    <a:pt x="6859501" y="3774132"/>
                    <a:pt x="6859501" y="3429731"/>
                  </a:cubicBezTo>
                  <a:cubicBezTo>
                    <a:pt x="6859501" y="3085330"/>
                    <a:pt x="6580332" y="2806123"/>
                    <a:pt x="6235893" y="2806123"/>
                  </a:cubicBezTo>
                  <a:lnTo>
                    <a:pt x="4053340" y="2806123"/>
                  </a:lnTo>
                  <a:lnTo>
                    <a:pt x="4053340" y="623608"/>
                  </a:lnTo>
                  <a:cubicBezTo>
                    <a:pt x="4053340" y="279208"/>
                    <a:pt x="3774171" y="0"/>
                    <a:pt x="3429731" y="0"/>
                  </a:cubicBezTo>
                  <a:cubicBezTo>
                    <a:pt x="3085330" y="0"/>
                    <a:pt x="2806123" y="279208"/>
                    <a:pt x="2806123" y="623608"/>
                  </a:cubicBezTo>
                  <a:lnTo>
                    <a:pt x="2806123" y="2806161"/>
                  </a:lnTo>
                  <a:lnTo>
                    <a:pt x="623608" y="2806161"/>
                  </a:lnTo>
                  <a:cubicBezTo>
                    <a:pt x="279208" y="2806161"/>
                    <a:pt x="0" y="3085369"/>
                    <a:pt x="0" y="3429731"/>
                  </a:cubicBezTo>
                  <a:cubicBezTo>
                    <a:pt x="0" y="3774132"/>
                    <a:pt x="279208" y="4053340"/>
                    <a:pt x="623608" y="4053340"/>
                  </a:cubicBezTo>
                  <a:lnTo>
                    <a:pt x="2806161" y="4053340"/>
                  </a:lnTo>
                  <a:lnTo>
                    <a:pt x="2806161" y="6235893"/>
                  </a:lnTo>
                  <a:cubicBezTo>
                    <a:pt x="2806161" y="6580293"/>
                    <a:pt x="3085369" y="6859501"/>
                    <a:pt x="3429770" y="6859501"/>
                  </a:cubicBezTo>
                  <a:cubicBezTo>
                    <a:pt x="3774171" y="6859501"/>
                    <a:pt x="4053340" y="6580293"/>
                    <a:pt x="4053340" y="6235893"/>
                  </a:cubicBezTo>
                  <a:close/>
                </a:path>
              </a:pathLst>
            </a:custGeom>
            <a:ln w="3848" cap="flat">
              <a:noFill/>
              <a:prstDash val="solid"/>
              <a:miter/>
            </a:ln>
            <a:effectLst>
              <a:glow rad="152400">
                <a:srgbClr val="000000">
                  <a:alpha val="4000"/>
                </a:srgbClr>
              </a:glow>
              <a:outerShdw blurRad="101600" dist="38100" dir="16200000" rotWithShape="0">
                <a:srgbClr val="000000">
                  <a:alpha val="5000"/>
                </a:srgbClr>
              </a:outerShdw>
            </a:effectLst>
          </p:spPr>
          <p:txBody>
            <a:bodyPr rtlCol="0" anchor="ctr"/>
            <a:lstStyle/>
            <a:p>
              <a:endParaRPr lang="en-US" sz="1493" dirty="0"/>
            </a:p>
          </p:txBody>
        </p:sp>
        <p:sp useBgFill="1">
          <p:nvSpPr>
            <p:cNvPr id="9" name="Oval 8">
              <a:extLst>
                <a:ext uri="{FF2B5EF4-FFF2-40B4-BE49-F238E27FC236}">
                  <a16:creationId xmlns:a16="http://schemas.microsoft.com/office/drawing/2014/main" id="{4437A3E9-B343-4F63-8EB3-E20E196ADA6F}"/>
                </a:ext>
              </a:extLst>
            </p:cNvPr>
            <p:cNvSpPr/>
            <p:nvPr/>
          </p:nvSpPr>
          <p:spPr>
            <a:xfrm rot="10800000">
              <a:off x="10972800" y="1475479"/>
              <a:ext cx="261660" cy="261660"/>
            </a:xfrm>
            <a:prstGeom prst="ellipse">
              <a:avLst/>
            </a:prstGeom>
            <a:ln w="3848" cap="flat">
              <a:noFill/>
              <a:prstDash val="solid"/>
              <a:miter/>
            </a:ln>
            <a:effectLst>
              <a:glow rad="152400">
                <a:srgbClr val="000000">
                  <a:alpha val="4000"/>
                </a:srgbClr>
              </a:glow>
              <a:outerShdw blurRad="101600" dist="38100" dir="16200000" rotWithShape="0">
                <a:srgbClr val="000000">
                  <a:alpha val="5000"/>
                </a:srgbClr>
              </a:outerShdw>
            </a:effectLst>
          </p:spPr>
          <p:txBody>
            <a:bodyPr rtlCol="0" anchor="ctr"/>
            <a:lstStyle/>
            <a:p>
              <a:endParaRPr lang="en-US" sz="1493" dirty="0"/>
            </a:p>
          </p:txBody>
        </p:sp>
        <p:sp useBgFill="1">
          <p:nvSpPr>
            <p:cNvPr id="10" name="Oval 9">
              <a:extLst>
                <a:ext uri="{FF2B5EF4-FFF2-40B4-BE49-F238E27FC236}">
                  <a16:creationId xmlns:a16="http://schemas.microsoft.com/office/drawing/2014/main" id="{1CE068AC-F212-42BF-A1F0-707A57D7DE65}"/>
                </a:ext>
              </a:extLst>
            </p:cNvPr>
            <p:cNvSpPr/>
            <p:nvPr/>
          </p:nvSpPr>
          <p:spPr>
            <a:xfrm rot="10800000">
              <a:off x="9969500" y="380388"/>
              <a:ext cx="642322" cy="642322"/>
            </a:xfrm>
            <a:prstGeom prst="ellipse">
              <a:avLst/>
            </a:prstGeom>
            <a:ln w="3848" cap="flat">
              <a:noFill/>
              <a:prstDash val="solid"/>
              <a:miter/>
            </a:ln>
            <a:effectLst>
              <a:glow rad="152400">
                <a:srgbClr val="000000">
                  <a:alpha val="4000"/>
                </a:srgbClr>
              </a:glow>
              <a:outerShdw blurRad="101600" dist="38100" dir="16200000" rotWithShape="0">
                <a:srgbClr val="000000">
                  <a:alpha val="5000"/>
                </a:srgbClr>
              </a:outerShdw>
            </a:effectLst>
          </p:spPr>
          <p:txBody>
            <a:bodyPr rtlCol="0" anchor="ctr"/>
            <a:lstStyle/>
            <a:p>
              <a:endParaRPr lang="en-US" sz="1493" dirty="0"/>
            </a:p>
          </p:txBody>
        </p:sp>
      </p:grpSp>
      <p:sp>
        <p:nvSpPr>
          <p:cNvPr id="11" name="Date Placeholder 2">
            <a:extLst>
              <a:ext uri="{FF2B5EF4-FFF2-40B4-BE49-F238E27FC236}">
                <a16:creationId xmlns:a16="http://schemas.microsoft.com/office/drawing/2014/main" id="{0538589D-580E-49A3-9B5F-41A31152C49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94080" y="9103361"/>
            <a:ext cx="2926080" cy="519289"/>
          </a:xfrm>
        </p:spPr>
        <p:txBody>
          <a:bodyPr/>
          <a:lstStyle/>
          <a:p>
            <a:r>
              <a:rPr lang="en-US"/>
              <a:t>2/2/20XX</a:t>
            </a:r>
            <a:endParaRPr lang="en-US" dirty="0"/>
          </a:p>
        </p:txBody>
      </p:sp>
      <p:sp>
        <p:nvSpPr>
          <p:cNvPr id="12" name="Footer Placeholder 5">
            <a:extLst>
              <a:ext uri="{FF2B5EF4-FFF2-40B4-BE49-F238E27FC236}">
                <a16:creationId xmlns:a16="http://schemas.microsoft.com/office/drawing/2014/main" id="{9AFEC8BE-6E4C-4E48-A75A-8F63DDB257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307840" y="9103361"/>
            <a:ext cx="4389120" cy="519289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13" name="Slide Number Placeholder 6">
            <a:extLst>
              <a:ext uri="{FF2B5EF4-FFF2-40B4-BE49-F238E27FC236}">
                <a16:creationId xmlns:a16="http://schemas.microsoft.com/office/drawing/2014/main" id="{3CE8A72A-AC7D-4CE3-9724-0A703AEEB0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84640" y="9103361"/>
            <a:ext cx="2926080" cy="519289"/>
          </a:xfrm>
        </p:spPr>
        <p:txBody>
          <a:bodyPr/>
          <a:lstStyle/>
          <a:p>
            <a:fld id="{DFA5D71E-5CDF-4C93-8A75-5B916FDC5BE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50B9E2-00B0-4447-A8A1-C344DC673C6B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879601" y="3359573"/>
            <a:ext cx="9215120" cy="4714240"/>
          </a:xfrm>
        </p:spPr>
        <p:txBody>
          <a:bodyPr>
            <a:normAutofit/>
          </a:bodyPr>
          <a:lstStyle>
            <a:lvl1pPr marL="0" indent="0">
              <a:buNone/>
              <a:defRPr sz="1920"/>
            </a:lvl1pPr>
            <a:lvl2pPr marL="487695" indent="0">
              <a:buNone/>
              <a:defRPr sz="1920"/>
            </a:lvl2pPr>
            <a:lvl3pPr marL="975390" indent="0">
              <a:buNone/>
              <a:defRPr sz="1920"/>
            </a:lvl3pPr>
            <a:lvl4pPr marL="1463086" indent="0">
              <a:buNone/>
              <a:defRPr sz="1920"/>
            </a:lvl4pPr>
            <a:lvl5pPr marL="1950781" indent="0">
              <a:buNone/>
              <a:defRPr sz="1920"/>
            </a:lvl5pPr>
          </a:lstStyle>
          <a:p>
            <a:pPr lvl="0"/>
            <a:r>
              <a:rPr lang="en-US" dirty="0"/>
              <a:t>Content</a:t>
            </a:r>
          </a:p>
        </p:txBody>
      </p:sp>
    </p:spTree>
    <p:extLst>
      <p:ext uri="{BB962C8B-B14F-4D97-AF65-F5344CB8AC3E}">
        <p14:creationId xmlns:p14="http://schemas.microsoft.com/office/powerpoint/2010/main" val="89426231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D4A9F27B-681F-4AFD-B774-93B4D7E7C4A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79120" y="0"/>
            <a:ext cx="11846560" cy="8965103"/>
          </a:xfrm>
          <a:custGeom>
            <a:avLst/>
            <a:gdLst>
              <a:gd name="connsiteX0" fmla="*/ 0 w 11106150"/>
              <a:gd name="connsiteY0" fmla="*/ 0 h 6303588"/>
              <a:gd name="connsiteX1" fmla="*/ 11106150 w 11106150"/>
              <a:gd name="connsiteY1" fmla="*/ 0 h 6303588"/>
              <a:gd name="connsiteX2" fmla="*/ 11106150 w 11106150"/>
              <a:gd name="connsiteY2" fmla="*/ 5562639 h 6303588"/>
              <a:gd name="connsiteX3" fmla="*/ 11105955 w 11106150"/>
              <a:gd name="connsiteY3" fmla="*/ 5562599 h 6303588"/>
              <a:gd name="connsiteX4" fmla="*/ 10938762 w 11106150"/>
              <a:gd name="connsiteY4" fmla="*/ 5729792 h 6303588"/>
              <a:gd name="connsiteX5" fmla="*/ 11105955 w 11106150"/>
              <a:gd name="connsiteY5" fmla="*/ 5896985 h 6303588"/>
              <a:gd name="connsiteX6" fmla="*/ 11106150 w 11106150"/>
              <a:gd name="connsiteY6" fmla="*/ 5896946 h 6303588"/>
              <a:gd name="connsiteX7" fmla="*/ 11106150 w 11106150"/>
              <a:gd name="connsiteY7" fmla="*/ 6303588 h 6303588"/>
              <a:gd name="connsiteX8" fmla="*/ 0 w 11106150"/>
              <a:gd name="connsiteY8" fmla="*/ 6303588 h 6303588"/>
              <a:gd name="connsiteX9" fmla="*/ 0 w 11106150"/>
              <a:gd name="connsiteY9" fmla="*/ 1178324 h 6303588"/>
              <a:gd name="connsiteX10" fmla="*/ 195 w 11106150"/>
              <a:gd name="connsiteY10" fmla="*/ 1178130 h 6303588"/>
              <a:gd name="connsiteX11" fmla="*/ 194290 w 11106150"/>
              <a:gd name="connsiteY11" fmla="*/ 1372225 h 6303588"/>
              <a:gd name="connsiteX12" fmla="*/ 305205 w 11106150"/>
              <a:gd name="connsiteY12" fmla="*/ 1372225 h 6303588"/>
              <a:gd name="connsiteX13" fmla="*/ 305205 w 11106150"/>
              <a:gd name="connsiteY13" fmla="*/ 1261310 h 6303588"/>
              <a:gd name="connsiteX14" fmla="*/ 111110 w 11106150"/>
              <a:gd name="connsiteY14" fmla="*/ 1067214 h 6303588"/>
              <a:gd name="connsiteX15" fmla="*/ 305202 w 11106150"/>
              <a:gd name="connsiteY15" fmla="*/ 873123 h 6303588"/>
              <a:gd name="connsiteX16" fmla="*/ 305202 w 11106150"/>
              <a:gd name="connsiteY16" fmla="*/ 762207 h 6303588"/>
              <a:gd name="connsiteX17" fmla="*/ 194286 w 11106150"/>
              <a:gd name="connsiteY17" fmla="*/ 762207 h 6303588"/>
              <a:gd name="connsiteX18" fmla="*/ 191 w 11106150"/>
              <a:gd name="connsiteY18" fmla="*/ 956302 h 6303588"/>
              <a:gd name="connsiteX19" fmla="*/ 0 w 11106150"/>
              <a:gd name="connsiteY19" fmla="*/ 956111 h 6303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1106150" h="6303588">
                <a:moveTo>
                  <a:pt x="0" y="0"/>
                </a:moveTo>
                <a:lnTo>
                  <a:pt x="11106150" y="0"/>
                </a:lnTo>
                <a:lnTo>
                  <a:pt x="11106150" y="5562639"/>
                </a:lnTo>
                <a:lnTo>
                  <a:pt x="11105955" y="5562599"/>
                </a:lnTo>
                <a:cubicBezTo>
                  <a:pt x="11013617" y="5562599"/>
                  <a:pt x="10938762" y="5637454"/>
                  <a:pt x="10938762" y="5729792"/>
                </a:cubicBezTo>
                <a:cubicBezTo>
                  <a:pt x="10938762" y="5822130"/>
                  <a:pt x="11013617" y="5896985"/>
                  <a:pt x="11105955" y="5896985"/>
                </a:cubicBezTo>
                <a:lnTo>
                  <a:pt x="11106150" y="5896946"/>
                </a:lnTo>
                <a:lnTo>
                  <a:pt x="11106150" y="6303588"/>
                </a:lnTo>
                <a:lnTo>
                  <a:pt x="0" y="6303588"/>
                </a:lnTo>
                <a:lnTo>
                  <a:pt x="0" y="1178324"/>
                </a:lnTo>
                <a:lnTo>
                  <a:pt x="195" y="1178130"/>
                </a:lnTo>
                <a:lnTo>
                  <a:pt x="194290" y="1372225"/>
                </a:lnTo>
                <a:cubicBezTo>
                  <a:pt x="224917" y="1402853"/>
                  <a:pt x="274577" y="1402853"/>
                  <a:pt x="305205" y="1372225"/>
                </a:cubicBezTo>
                <a:cubicBezTo>
                  <a:pt x="335833" y="1341597"/>
                  <a:pt x="335836" y="1291941"/>
                  <a:pt x="305205" y="1261310"/>
                </a:cubicBezTo>
                <a:lnTo>
                  <a:pt x="111110" y="1067214"/>
                </a:lnTo>
                <a:lnTo>
                  <a:pt x="305202" y="873123"/>
                </a:lnTo>
                <a:cubicBezTo>
                  <a:pt x="335830" y="842495"/>
                  <a:pt x="335833" y="792838"/>
                  <a:pt x="305202" y="762207"/>
                </a:cubicBezTo>
                <a:cubicBezTo>
                  <a:pt x="274574" y="731580"/>
                  <a:pt x="224914" y="731580"/>
                  <a:pt x="194286" y="762207"/>
                </a:cubicBezTo>
                <a:lnTo>
                  <a:pt x="191" y="956302"/>
                </a:lnTo>
                <a:lnTo>
                  <a:pt x="0" y="956111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2133"/>
            </a:lvl1pPr>
          </a:lstStyle>
          <a:p>
            <a:r>
              <a:rPr lang="en-US" dirty="0"/>
              <a:t>Insert photo here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5CF2BD1-012F-4FC1-8150-5ABFB71D800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90321" y="1689720"/>
            <a:ext cx="5212080" cy="4769330"/>
          </a:xfrm>
        </p:spPr>
        <p:txBody>
          <a:bodyPr anchor="t"/>
          <a:lstStyle>
            <a:lvl1pPr>
              <a:lnSpc>
                <a:spcPct val="110000"/>
              </a:lnSpc>
              <a:spcBef>
                <a:spcPts val="1067"/>
              </a:spcBef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Click to insert title</a:t>
            </a:r>
          </a:p>
        </p:txBody>
      </p:sp>
      <p:sp>
        <p:nvSpPr>
          <p:cNvPr id="19" name="Text Placeholder 17">
            <a:extLst>
              <a:ext uri="{FF2B5EF4-FFF2-40B4-BE49-F238E27FC236}">
                <a16:creationId xmlns:a16="http://schemas.microsoft.com/office/drawing/2014/main" id="{CA5CDEBD-7143-4A5E-8992-1CC22CCB7DA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90321" y="6748046"/>
            <a:ext cx="5212080" cy="1141532"/>
          </a:xfrm>
        </p:spPr>
        <p:txBody>
          <a:bodyPr>
            <a:normAutofit/>
          </a:bodyPr>
          <a:lstStyle>
            <a:lvl1pPr marL="0" indent="0">
              <a:buNone/>
              <a:defRPr sz="2987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lvl="0"/>
            <a:r>
              <a:rPr lang="en-US" dirty="0"/>
              <a:t>Click to insert subtitle</a:t>
            </a:r>
          </a:p>
        </p:txBody>
      </p:sp>
      <p:sp>
        <p:nvSpPr>
          <p:cNvPr id="11" name="Date Placeholder 4">
            <a:extLst>
              <a:ext uri="{FF2B5EF4-FFF2-40B4-BE49-F238E27FC236}">
                <a16:creationId xmlns:a16="http://schemas.microsoft.com/office/drawing/2014/main" id="{3310B848-1DD7-4FAE-9A29-A903AB28D51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94080" y="9103361"/>
            <a:ext cx="2926080" cy="519289"/>
          </a:xfrm>
        </p:spPr>
        <p:txBody>
          <a:bodyPr/>
          <a:lstStyle/>
          <a:p>
            <a:r>
              <a:rPr lang="en-US"/>
              <a:t>2/2/20XX</a:t>
            </a:r>
            <a:endParaRPr lang="en-US" dirty="0"/>
          </a:p>
        </p:txBody>
      </p:sp>
      <p:sp>
        <p:nvSpPr>
          <p:cNvPr id="12" name="Footer Placeholder 10">
            <a:extLst>
              <a:ext uri="{FF2B5EF4-FFF2-40B4-BE49-F238E27FC236}">
                <a16:creationId xmlns:a16="http://schemas.microsoft.com/office/drawing/2014/main" id="{C4EABCE6-B9A0-4478-8470-10FE3275E9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307840" y="9103361"/>
            <a:ext cx="4389120" cy="519289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13" name="Slide Number Placeholder 11">
            <a:extLst>
              <a:ext uri="{FF2B5EF4-FFF2-40B4-BE49-F238E27FC236}">
                <a16:creationId xmlns:a16="http://schemas.microsoft.com/office/drawing/2014/main" id="{7BC00746-548B-44E3-BCF4-D999C0384B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84640" y="9103361"/>
            <a:ext cx="2926080" cy="519289"/>
          </a:xfrm>
        </p:spPr>
        <p:txBody>
          <a:bodyPr/>
          <a:lstStyle/>
          <a:p>
            <a:fld id="{DFA5D71E-5CDF-4C93-8A75-5B916FDC5BEA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0C47AB42-9344-4388-8186-987D011AC2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19224" y="904349"/>
            <a:ext cx="12484588" cy="7482475"/>
            <a:chOff x="111772" y="635870"/>
            <a:chExt cx="11704301" cy="5261115"/>
          </a:xfrm>
        </p:grpSpPr>
        <p:sp useBgFill="1">
          <p:nvSpPr>
            <p:cNvPr id="18" name="Graphic 10">
              <a:extLst>
                <a:ext uri="{FF2B5EF4-FFF2-40B4-BE49-F238E27FC236}">
                  <a16:creationId xmlns:a16="http://schemas.microsoft.com/office/drawing/2014/main" id="{AF670C5B-6404-41AC-9E4B-7079704AD98F}"/>
                </a:ext>
              </a:extLst>
            </p:cNvPr>
            <p:cNvSpPr/>
            <p:nvPr/>
          </p:nvSpPr>
          <p:spPr>
            <a:xfrm rot="2700000">
              <a:off x="111772" y="635870"/>
              <a:ext cx="862695" cy="862695"/>
            </a:xfrm>
            <a:custGeom>
              <a:avLst/>
              <a:gdLst>
                <a:gd name="connsiteX0" fmla="*/ 4053340 w 6859500"/>
                <a:gd name="connsiteY0" fmla="*/ 6235893 h 6859500"/>
                <a:gd name="connsiteX1" fmla="*/ 4053340 w 6859500"/>
                <a:gd name="connsiteY1" fmla="*/ 4053340 h 6859500"/>
                <a:gd name="connsiteX2" fmla="*/ 6235893 w 6859500"/>
                <a:gd name="connsiteY2" fmla="*/ 4053340 h 6859500"/>
                <a:gd name="connsiteX3" fmla="*/ 6859501 w 6859500"/>
                <a:gd name="connsiteY3" fmla="*/ 3429731 h 6859500"/>
                <a:gd name="connsiteX4" fmla="*/ 6235893 w 6859500"/>
                <a:gd name="connsiteY4" fmla="*/ 2806123 h 6859500"/>
                <a:gd name="connsiteX5" fmla="*/ 4053340 w 6859500"/>
                <a:gd name="connsiteY5" fmla="*/ 2806123 h 6859500"/>
                <a:gd name="connsiteX6" fmla="*/ 4053340 w 6859500"/>
                <a:gd name="connsiteY6" fmla="*/ 623608 h 6859500"/>
                <a:gd name="connsiteX7" fmla="*/ 3429731 w 6859500"/>
                <a:gd name="connsiteY7" fmla="*/ 0 h 6859500"/>
                <a:gd name="connsiteX8" fmla="*/ 2806123 w 6859500"/>
                <a:gd name="connsiteY8" fmla="*/ 623608 h 6859500"/>
                <a:gd name="connsiteX9" fmla="*/ 2806123 w 6859500"/>
                <a:gd name="connsiteY9" fmla="*/ 2806161 h 6859500"/>
                <a:gd name="connsiteX10" fmla="*/ 623608 w 6859500"/>
                <a:gd name="connsiteY10" fmla="*/ 2806161 h 6859500"/>
                <a:gd name="connsiteX11" fmla="*/ 0 w 6859500"/>
                <a:gd name="connsiteY11" fmla="*/ 3429731 h 6859500"/>
                <a:gd name="connsiteX12" fmla="*/ 623608 w 6859500"/>
                <a:gd name="connsiteY12" fmla="*/ 4053340 h 6859500"/>
                <a:gd name="connsiteX13" fmla="*/ 2806161 w 6859500"/>
                <a:gd name="connsiteY13" fmla="*/ 4053340 h 6859500"/>
                <a:gd name="connsiteX14" fmla="*/ 2806161 w 6859500"/>
                <a:gd name="connsiteY14" fmla="*/ 6235893 h 6859500"/>
                <a:gd name="connsiteX15" fmla="*/ 3429770 w 6859500"/>
                <a:gd name="connsiteY15" fmla="*/ 6859501 h 6859500"/>
                <a:gd name="connsiteX16" fmla="*/ 4053340 w 6859500"/>
                <a:gd name="connsiteY16" fmla="*/ 6235893 h 685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6859500" h="6859500">
                  <a:moveTo>
                    <a:pt x="4053340" y="6235893"/>
                  </a:moveTo>
                  <a:lnTo>
                    <a:pt x="4053340" y="4053340"/>
                  </a:lnTo>
                  <a:lnTo>
                    <a:pt x="6235893" y="4053340"/>
                  </a:lnTo>
                  <a:cubicBezTo>
                    <a:pt x="6580293" y="4053340"/>
                    <a:pt x="6859501" y="3774132"/>
                    <a:pt x="6859501" y="3429731"/>
                  </a:cubicBezTo>
                  <a:cubicBezTo>
                    <a:pt x="6859501" y="3085330"/>
                    <a:pt x="6580332" y="2806123"/>
                    <a:pt x="6235893" y="2806123"/>
                  </a:cubicBezTo>
                  <a:lnTo>
                    <a:pt x="4053340" y="2806123"/>
                  </a:lnTo>
                  <a:lnTo>
                    <a:pt x="4053340" y="623608"/>
                  </a:lnTo>
                  <a:cubicBezTo>
                    <a:pt x="4053340" y="279208"/>
                    <a:pt x="3774171" y="0"/>
                    <a:pt x="3429731" y="0"/>
                  </a:cubicBezTo>
                  <a:cubicBezTo>
                    <a:pt x="3085330" y="0"/>
                    <a:pt x="2806123" y="279208"/>
                    <a:pt x="2806123" y="623608"/>
                  </a:cubicBezTo>
                  <a:lnTo>
                    <a:pt x="2806123" y="2806161"/>
                  </a:lnTo>
                  <a:lnTo>
                    <a:pt x="623608" y="2806161"/>
                  </a:lnTo>
                  <a:cubicBezTo>
                    <a:pt x="279208" y="2806161"/>
                    <a:pt x="0" y="3085369"/>
                    <a:pt x="0" y="3429731"/>
                  </a:cubicBezTo>
                  <a:cubicBezTo>
                    <a:pt x="0" y="3774132"/>
                    <a:pt x="279208" y="4053340"/>
                    <a:pt x="623608" y="4053340"/>
                  </a:cubicBezTo>
                  <a:lnTo>
                    <a:pt x="2806161" y="4053340"/>
                  </a:lnTo>
                  <a:lnTo>
                    <a:pt x="2806161" y="6235893"/>
                  </a:lnTo>
                  <a:cubicBezTo>
                    <a:pt x="2806161" y="6580293"/>
                    <a:pt x="3085369" y="6859501"/>
                    <a:pt x="3429770" y="6859501"/>
                  </a:cubicBezTo>
                  <a:cubicBezTo>
                    <a:pt x="3774171" y="6859501"/>
                    <a:pt x="4053340" y="6580293"/>
                    <a:pt x="4053340" y="6235893"/>
                  </a:cubicBezTo>
                  <a:close/>
                </a:path>
              </a:pathLst>
            </a:custGeom>
            <a:ln w="3848" cap="flat">
              <a:noFill/>
              <a:prstDash val="solid"/>
              <a:miter/>
            </a:ln>
            <a:effectLst>
              <a:glow rad="152400">
                <a:srgbClr val="000000">
                  <a:alpha val="4000"/>
                </a:srgbClr>
              </a:glow>
              <a:outerShdw blurRad="101600" dist="38100" dir="16200000" rotWithShape="0">
                <a:srgbClr val="000000">
                  <a:alpha val="5000"/>
                </a:srgbClr>
              </a:outerShdw>
            </a:effectLst>
          </p:spPr>
          <p:txBody>
            <a:bodyPr rtlCol="0" anchor="ctr"/>
            <a:lstStyle/>
            <a:p>
              <a:endParaRPr lang="en-US" sz="1493" dirty="0"/>
            </a:p>
          </p:txBody>
        </p:sp>
        <p:sp useBgFill="1">
          <p:nvSpPr>
            <p:cNvPr id="20" name="Oval 19">
              <a:extLst>
                <a:ext uri="{FF2B5EF4-FFF2-40B4-BE49-F238E27FC236}">
                  <a16:creationId xmlns:a16="http://schemas.microsoft.com/office/drawing/2014/main" id="{06EEC11D-FD72-4E2C-9BE7-0ADDCC1FCDA0}"/>
                </a:ext>
              </a:extLst>
            </p:cNvPr>
            <p:cNvSpPr/>
            <p:nvPr/>
          </p:nvSpPr>
          <p:spPr>
            <a:xfrm rot="10800000">
              <a:off x="11481688" y="5562600"/>
              <a:ext cx="334385" cy="334385"/>
            </a:xfrm>
            <a:prstGeom prst="ellipse">
              <a:avLst/>
            </a:prstGeom>
            <a:ln w="3848" cap="flat">
              <a:noFill/>
              <a:prstDash val="solid"/>
              <a:miter/>
            </a:ln>
            <a:effectLst>
              <a:glow rad="152400">
                <a:srgbClr val="000000">
                  <a:alpha val="4000"/>
                </a:srgbClr>
              </a:glow>
              <a:outerShdw blurRad="101600" dist="38100" dir="16200000" rotWithShape="0">
                <a:srgbClr val="000000">
                  <a:alpha val="5000"/>
                </a:srgbClr>
              </a:outerShdw>
            </a:effectLst>
          </p:spPr>
          <p:txBody>
            <a:bodyPr rtlCol="0" anchor="ctr"/>
            <a:lstStyle/>
            <a:p>
              <a:endParaRPr lang="en-US" sz="1493" dirty="0"/>
            </a:p>
          </p:txBody>
        </p:sp>
      </p:grpSp>
    </p:spTree>
    <p:extLst>
      <p:ext uri="{BB962C8B-B14F-4D97-AF65-F5344CB8AC3E}">
        <p14:creationId xmlns:p14="http://schemas.microsoft.com/office/powerpoint/2010/main" val="1324305721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BC926DD1-2816-4B16-9809-3DD34B7DD0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7680" y="774807"/>
            <a:ext cx="11987569" cy="1189460"/>
          </a:xfrm>
        </p:spPr>
        <p:txBody>
          <a:bodyPr anchor="t">
            <a:normAutofit/>
          </a:bodyPr>
          <a:lstStyle/>
          <a:p>
            <a:r>
              <a:rPr lang="en-US">
                <a:cs typeface="Segoe UI" panose="020B0502040204020203" pitchFamily="34" charset="0"/>
              </a:rPr>
              <a:t>Click to edit Master title style</a:t>
            </a:r>
            <a:endParaRPr lang="en-US" dirty="0">
              <a:cs typeface="Segoe UI" panose="020B0502040204020203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C3584E3F-FDB4-479B-BC59-3152EAFFA1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0809657" y="542182"/>
            <a:ext cx="1895049" cy="2200539"/>
            <a:chOff x="10134054" y="381222"/>
            <a:chExt cx="1776608" cy="1547254"/>
          </a:xfrm>
        </p:grpSpPr>
        <p:sp useBgFill="1">
          <p:nvSpPr>
            <p:cNvPr id="11" name="Graphic 10">
              <a:extLst>
                <a:ext uri="{FF2B5EF4-FFF2-40B4-BE49-F238E27FC236}">
                  <a16:creationId xmlns:a16="http://schemas.microsoft.com/office/drawing/2014/main" id="{192E3F94-4B07-4FE3-90A9-AF47C6013652}"/>
                </a:ext>
              </a:extLst>
            </p:cNvPr>
            <p:cNvSpPr/>
            <p:nvPr/>
          </p:nvSpPr>
          <p:spPr>
            <a:xfrm rot="2700000">
              <a:off x="10895075" y="863805"/>
              <a:ext cx="1015587" cy="1015587"/>
            </a:xfrm>
            <a:custGeom>
              <a:avLst/>
              <a:gdLst>
                <a:gd name="connsiteX0" fmla="*/ 4053340 w 6859500"/>
                <a:gd name="connsiteY0" fmla="*/ 6235893 h 6859500"/>
                <a:gd name="connsiteX1" fmla="*/ 4053340 w 6859500"/>
                <a:gd name="connsiteY1" fmla="*/ 4053340 h 6859500"/>
                <a:gd name="connsiteX2" fmla="*/ 6235893 w 6859500"/>
                <a:gd name="connsiteY2" fmla="*/ 4053340 h 6859500"/>
                <a:gd name="connsiteX3" fmla="*/ 6859501 w 6859500"/>
                <a:gd name="connsiteY3" fmla="*/ 3429731 h 6859500"/>
                <a:gd name="connsiteX4" fmla="*/ 6235893 w 6859500"/>
                <a:gd name="connsiteY4" fmla="*/ 2806123 h 6859500"/>
                <a:gd name="connsiteX5" fmla="*/ 4053340 w 6859500"/>
                <a:gd name="connsiteY5" fmla="*/ 2806123 h 6859500"/>
                <a:gd name="connsiteX6" fmla="*/ 4053340 w 6859500"/>
                <a:gd name="connsiteY6" fmla="*/ 623608 h 6859500"/>
                <a:gd name="connsiteX7" fmla="*/ 3429731 w 6859500"/>
                <a:gd name="connsiteY7" fmla="*/ 0 h 6859500"/>
                <a:gd name="connsiteX8" fmla="*/ 2806123 w 6859500"/>
                <a:gd name="connsiteY8" fmla="*/ 623608 h 6859500"/>
                <a:gd name="connsiteX9" fmla="*/ 2806123 w 6859500"/>
                <a:gd name="connsiteY9" fmla="*/ 2806161 h 6859500"/>
                <a:gd name="connsiteX10" fmla="*/ 623608 w 6859500"/>
                <a:gd name="connsiteY10" fmla="*/ 2806161 h 6859500"/>
                <a:gd name="connsiteX11" fmla="*/ 0 w 6859500"/>
                <a:gd name="connsiteY11" fmla="*/ 3429731 h 6859500"/>
                <a:gd name="connsiteX12" fmla="*/ 623608 w 6859500"/>
                <a:gd name="connsiteY12" fmla="*/ 4053340 h 6859500"/>
                <a:gd name="connsiteX13" fmla="*/ 2806161 w 6859500"/>
                <a:gd name="connsiteY13" fmla="*/ 4053340 h 6859500"/>
                <a:gd name="connsiteX14" fmla="*/ 2806161 w 6859500"/>
                <a:gd name="connsiteY14" fmla="*/ 6235893 h 6859500"/>
                <a:gd name="connsiteX15" fmla="*/ 3429770 w 6859500"/>
                <a:gd name="connsiteY15" fmla="*/ 6859501 h 6859500"/>
                <a:gd name="connsiteX16" fmla="*/ 4053340 w 6859500"/>
                <a:gd name="connsiteY16" fmla="*/ 6235893 h 685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6859500" h="6859500">
                  <a:moveTo>
                    <a:pt x="4053340" y="6235893"/>
                  </a:moveTo>
                  <a:lnTo>
                    <a:pt x="4053340" y="4053340"/>
                  </a:lnTo>
                  <a:lnTo>
                    <a:pt x="6235893" y="4053340"/>
                  </a:lnTo>
                  <a:cubicBezTo>
                    <a:pt x="6580293" y="4053340"/>
                    <a:pt x="6859501" y="3774132"/>
                    <a:pt x="6859501" y="3429731"/>
                  </a:cubicBezTo>
                  <a:cubicBezTo>
                    <a:pt x="6859501" y="3085330"/>
                    <a:pt x="6580332" y="2806123"/>
                    <a:pt x="6235893" y="2806123"/>
                  </a:cubicBezTo>
                  <a:lnTo>
                    <a:pt x="4053340" y="2806123"/>
                  </a:lnTo>
                  <a:lnTo>
                    <a:pt x="4053340" y="623608"/>
                  </a:lnTo>
                  <a:cubicBezTo>
                    <a:pt x="4053340" y="279208"/>
                    <a:pt x="3774171" y="0"/>
                    <a:pt x="3429731" y="0"/>
                  </a:cubicBezTo>
                  <a:cubicBezTo>
                    <a:pt x="3085330" y="0"/>
                    <a:pt x="2806123" y="279208"/>
                    <a:pt x="2806123" y="623608"/>
                  </a:cubicBezTo>
                  <a:lnTo>
                    <a:pt x="2806123" y="2806161"/>
                  </a:lnTo>
                  <a:lnTo>
                    <a:pt x="623608" y="2806161"/>
                  </a:lnTo>
                  <a:cubicBezTo>
                    <a:pt x="279208" y="2806161"/>
                    <a:pt x="0" y="3085369"/>
                    <a:pt x="0" y="3429731"/>
                  </a:cubicBezTo>
                  <a:cubicBezTo>
                    <a:pt x="0" y="3774132"/>
                    <a:pt x="279208" y="4053340"/>
                    <a:pt x="623608" y="4053340"/>
                  </a:cubicBezTo>
                  <a:lnTo>
                    <a:pt x="2806161" y="4053340"/>
                  </a:lnTo>
                  <a:lnTo>
                    <a:pt x="2806161" y="6235893"/>
                  </a:lnTo>
                  <a:cubicBezTo>
                    <a:pt x="2806161" y="6580293"/>
                    <a:pt x="3085369" y="6859501"/>
                    <a:pt x="3429770" y="6859501"/>
                  </a:cubicBezTo>
                  <a:cubicBezTo>
                    <a:pt x="3774171" y="6859501"/>
                    <a:pt x="4053340" y="6580293"/>
                    <a:pt x="4053340" y="6235893"/>
                  </a:cubicBezTo>
                  <a:close/>
                </a:path>
              </a:pathLst>
            </a:custGeom>
            <a:ln w="3848" cap="flat">
              <a:noFill/>
              <a:prstDash val="solid"/>
              <a:miter/>
            </a:ln>
            <a:effectLst>
              <a:glow rad="152400">
                <a:srgbClr val="000000">
                  <a:alpha val="4000"/>
                </a:srgbClr>
              </a:glow>
              <a:outerShdw blurRad="101600" dist="38100" dir="16200000" rotWithShape="0">
                <a:srgbClr val="000000">
                  <a:alpha val="5000"/>
                </a:srgbClr>
              </a:outerShdw>
            </a:effectLst>
          </p:spPr>
          <p:txBody>
            <a:bodyPr rtlCol="0" anchor="ctr"/>
            <a:lstStyle/>
            <a:p>
              <a:endParaRPr lang="en-US" sz="1493" dirty="0"/>
            </a:p>
          </p:txBody>
        </p:sp>
        <p:sp useBgFill="1">
          <p:nvSpPr>
            <p:cNvPr id="12" name="Oval 11">
              <a:extLst>
                <a:ext uri="{FF2B5EF4-FFF2-40B4-BE49-F238E27FC236}">
                  <a16:creationId xmlns:a16="http://schemas.microsoft.com/office/drawing/2014/main" id="{62F713CE-DF71-4FAD-B02B-77E8F93B0926}"/>
                </a:ext>
              </a:extLst>
            </p:cNvPr>
            <p:cNvSpPr/>
            <p:nvPr/>
          </p:nvSpPr>
          <p:spPr>
            <a:xfrm rot="10800000">
              <a:off x="10318364" y="1752600"/>
              <a:ext cx="175876" cy="175876"/>
            </a:xfrm>
            <a:prstGeom prst="ellipse">
              <a:avLst/>
            </a:prstGeom>
            <a:ln w="3848" cap="flat">
              <a:noFill/>
              <a:prstDash val="solid"/>
              <a:miter/>
            </a:ln>
            <a:effectLst>
              <a:glow rad="152400">
                <a:srgbClr val="000000">
                  <a:alpha val="4000"/>
                </a:srgbClr>
              </a:glow>
              <a:outerShdw blurRad="101600" dist="38100" dir="16200000" rotWithShape="0">
                <a:srgbClr val="000000">
                  <a:alpha val="5000"/>
                </a:srgbClr>
              </a:outerShdw>
            </a:effectLst>
          </p:spPr>
          <p:txBody>
            <a:bodyPr rtlCol="0" anchor="ctr"/>
            <a:lstStyle/>
            <a:p>
              <a:endParaRPr lang="en-US" sz="1493" dirty="0"/>
            </a:p>
          </p:txBody>
        </p:sp>
        <p:sp useBgFill="1">
          <p:nvSpPr>
            <p:cNvPr id="13" name="Oval 12">
              <a:extLst>
                <a:ext uri="{FF2B5EF4-FFF2-40B4-BE49-F238E27FC236}">
                  <a16:creationId xmlns:a16="http://schemas.microsoft.com/office/drawing/2014/main" id="{CC3EC1C1-7E3D-4CDF-A1AA-25385A5AA5D8}"/>
                </a:ext>
              </a:extLst>
            </p:cNvPr>
            <p:cNvSpPr/>
            <p:nvPr/>
          </p:nvSpPr>
          <p:spPr>
            <a:xfrm rot="10800000">
              <a:off x="10134054" y="381222"/>
              <a:ext cx="544496" cy="544496"/>
            </a:xfrm>
            <a:prstGeom prst="ellipse">
              <a:avLst/>
            </a:prstGeom>
            <a:ln w="3848" cap="flat">
              <a:noFill/>
              <a:prstDash val="solid"/>
              <a:miter/>
            </a:ln>
            <a:effectLst>
              <a:glow rad="152400">
                <a:srgbClr val="000000">
                  <a:alpha val="4000"/>
                </a:srgbClr>
              </a:glow>
              <a:outerShdw blurRad="101600" dist="38100" dir="16200000" rotWithShape="0">
                <a:srgbClr val="000000">
                  <a:alpha val="5000"/>
                </a:srgbClr>
              </a:outerShdw>
            </a:effectLst>
          </p:spPr>
          <p:txBody>
            <a:bodyPr rtlCol="0" anchor="ctr"/>
            <a:lstStyle/>
            <a:p>
              <a:endParaRPr lang="en-US" sz="1493" dirty="0"/>
            </a:p>
          </p:txBody>
        </p:sp>
      </p:grpSp>
      <p:sp>
        <p:nvSpPr>
          <p:cNvPr id="14" name="Date Placeholder 2">
            <a:extLst>
              <a:ext uri="{FF2B5EF4-FFF2-40B4-BE49-F238E27FC236}">
                <a16:creationId xmlns:a16="http://schemas.microsoft.com/office/drawing/2014/main" id="{8B388008-154C-4BD4-8E16-D1CB0E1DD6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94080" y="9103361"/>
            <a:ext cx="2926080" cy="519289"/>
          </a:xfrm>
        </p:spPr>
        <p:txBody>
          <a:bodyPr/>
          <a:lstStyle/>
          <a:p>
            <a:r>
              <a:rPr lang="en-US"/>
              <a:t>2/2/20XX</a:t>
            </a:r>
            <a:endParaRPr lang="en-US" dirty="0"/>
          </a:p>
        </p:txBody>
      </p:sp>
      <p:sp>
        <p:nvSpPr>
          <p:cNvPr id="15" name="Footer Placeholder 5">
            <a:extLst>
              <a:ext uri="{FF2B5EF4-FFF2-40B4-BE49-F238E27FC236}">
                <a16:creationId xmlns:a16="http://schemas.microsoft.com/office/drawing/2014/main" id="{355FD3E6-3F42-47F9-9F0F-A5E7C7CBFB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307840" y="9103361"/>
            <a:ext cx="4389120" cy="519289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16" name="Slide Number Placeholder 6">
            <a:extLst>
              <a:ext uri="{FF2B5EF4-FFF2-40B4-BE49-F238E27FC236}">
                <a16:creationId xmlns:a16="http://schemas.microsoft.com/office/drawing/2014/main" id="{585F908B-6798-4558-9125-E8DBC196B5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84640" y="9103361"/>
            <a:ext cx="2926080" cy="519289"/>
          </a:xfrm>
        </p:spPr>
        <p:txBody>
          <a:bodyPr/>
          <a:lstStyle/>
          <a:p>
            <a:fld id="{DFA5D71E-5CDF-4C93-8A75-5B916FDC5BE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F1084A-D16F-4367-BA81-D50E03436FD9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16561" y="2790613"/>
            <a:ext cx="12168293" cy="6188570"/>
          </a:xfrm>
        </p:spPr>
        <p:txBody>
          <a:bodyPr>
            <a:normAutofit/>
          </a:bodyPr>
          <a:lstStyle>
            <a:lvl1pPr marL="0" indent="0">
              <a:buNone/>
              <a:defRPr sz="1920"/>
            </a:lvl1pPr>
            <a:lvl2pPr marL="487695" indent="0">
              <a:buNone/>
              <a:defRPr sz="1920"/>
            </a:lvl2pPr>
            <a:lvl3pPr marL="975390" indent="0">
              <a:buNone/>
              <a:defRPr sz="1920"/>
            </a:lvl3pPr>
            <a:lvl4pPr marL="1463086" indent="0">
              <a:buNone/>
              <a:defRPr sz="1920"/>
            </a:lvl4pPr>
            <a:lvl5pPr marL="1950781" indent="0">
              <a:buNone/>
              <a:defRPr sz="1920"/>
            </a:lvl5pPr>
          </a:lstStyle>
          <a:p>
            <a:pPr lvl="0"/>
            <a:r>
              <a:rPr lang="en-US" dirty="0"/>
              <a:t>Content</a:t>
            </a:r>
          </a:p>
        </p:txBody>
      </p:sp>
    </p:spTree>
    <p:extLst>
      <p:ext uri="{BB962C8B-B14F-4D97-AF65-F5344CB8AC3E}">
        <p14:creationId xmlns:p14="http://schemas.microsoft.com/office/powerpoint/2010/main" val="3746370844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D85333DF-B319-4AE9-B2FF-17CB683E99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7680" y="774807"/>
            <a:ext cx="11987569" cy="1189460"/>
          </a:xfrm>
        </p:spPr>
        <p:txBody>
          <a:bodyPr anchor="t">
            <a:normAutofit/>
          </a:bodyPr>
          <a:lstStyle/>
          <a:p>
            <a:r>
              <a:rPr lang="en-US">
                <a:cs typeface="Segoe UI" panose="020B0502040204020203" pitchFamily="34" charset="0"/>
              </a:rPr>
              <a:t>Click to edit Master title style</a:t>
            </a:r>
            <a:endParaRPr lang="en-US" dirty="0">
              <a:cs typeface="Segoe UI" panose="020B0502040204020203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3F11C6D-F71D-4B7F-AD15-0A80B92C52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0809657" y="542182"/>
            <a:ext cx="1895049" cy="2200539"/>
            <a:chOff x="10134054" y="381222"/>
            <a:chExt cx="1776608" cy="1547254"/>
          </a:xfrm>
        </p:grpSpPr>
        <p:sp useBgFill="1">
          <p:nvSpPr>
            <p:cNvPr id="10" name="Graphic 10">
              <a:extLst>
                <a:ext uri="{FF2B5EF4-FFF2-40B4-BE49-F238E27FC236}">
                  <a16:creationId xmlns:a16="http://schemas.microsoft.com/office/drawing/2014/main" id="{F52E1B51-6BF3-46E9-83D0-40BE41AA989E}"/>
                </a:ext>
              </a:extLst>
            </p:cNvPr>
            <p:cNvSpPr/>
            <p:nvPr/>
          </p:nvSpPr>
          <p:spPr>
            <a:xfrm rot="2700000">
              <a:off x="10895075" y="863805"/>
              <a:ext cx="1015587" cy="1015587"/>
            </a:xfrm>
            <a:custGeom>
              <a:avLst/>
              <a:gdLst>
                <a:gd name="connsiteX0" fmla="*/ 4053340 w 6859500"/>
                <a:gd name="connsiteY0" fmla="*/ 6235893 h 6859500"/>
                <a:gd name="connsiteX1" fmla="*/ 4053340 w 6859500"/>
                <a:gd name="connsiteY1" fmla="*/ 4053340 h 6859500"/>
                <a:gd name="connsiteX2" fmla="*/ 6235893 w 6859500"/>
                <a:gd name="connsiteY2" fmla="*/ 4053340 h 6859500"/>
                <a:gd name="connsiteX3" fmla="*/ 6859501 w 6859500"/>
                <a:gd name="connsiteY3" fmla="*/ 3429731 h 6859500"/>
                <a:gd name="connsiteX4" fmla="*/ 6235893 w 6859500"/>
                <a:gd name="connsiteY4" fmla="*/ 2806123 h 6859500"/>
                <a:gd name="connsiteX5" fmla="*/ 4053340 w 6859500"/>
                <a:gd name="connsiteY5" fmla="*/ 2806123 h 6859500"/>
                <a:gd name="connsiteX6" fmla="*/ 4053340 w 6859500"/>
                <a:gd name="connsiteY6" fmla="*/ 623608 h 6859500"/>
                <a:gd name="connsiteX7" fmla="*/ 3429731 w 6859500"/>
                <a:gd name="connsiteY7" fmla="*/ 0 h 6859500"/>
                <a:gd name="connsiteX8" fmla="*/ 2806123 w 6859500"/>
                <a:gd name="connsiteY8" fmla="*/ 623608 h 6859500"/>
                <a:gd name="connsiteX9" fmla="*/ 2806123 w 6859500"/>
                <a:gd name="connsiteY9" fmla="*/ 2806161 h 6859500"/>
                <a:gd name="connsiteX10" fmla="*/ 623608 w 6859500"/>
                <a:gd name="connsiteY10" fmla="*/ 2806161 h 6859500"/>
                <a:gd name="connsiteX11" fmla="*/ 0 w 6859500"/>
                <a:gd name="connsiteY11" fmla="*/ 3429731 h 6859500"/>
                <a:gd name="connsiteX12" fmla="*/ 623608 w 6859500"/>
                <a:gd name="connsiteY12" fmla="*/ 4053340 h 6859500"/>
                <a:gd name="connsiteX13" fmla="*/ 2806161 w 6859500"/>
                <a:gd name="connsiteY13" fmla="*/ 4053340 h 6859500"/>
                <a:gd name="connsiteX14" fmla="*/ 2806161 w 6859500"/>
                <a:gd name="connsiteY14" fmla="*/ 6235893 h 6859500"/>
                <a:gd name="connsiteX15" fmla="*/ 3429770 w 6859500"/>
                <a:gd name="connsiteY15" fmla="*/ 6859501 h 6859500"/>
                <a:gd name="connsiteX16" fmla="*/ 4053340 w 6859500"/>
                <a:gd name="connsiteY16" fmla="*/ 6235893 h 685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6859500" h="6859500">
                  <a:moveTo>
                    <a:pt x="4053340" y="6235893"/>
                  </a:moveTo>
                  <a:lnTo>
                    <a:pt x="4053340" y="4053340"/>
                  </a:lnTo>
                  <a:lnTo>
                    <a:pt x="6235893" y="4053340"/>
                  </a:lnTo>
                  <a:cubicBezTo>
                    <a:pt x="6580293" y="4053340"/>
                    <a:pt x="6859501" y="3774132"/>
                    <a:pt x="6859501" y="3429731"/>
                  </a:cubicBezTo>
                  <a:cubicBezTo>
                    <a:pt x="6859501" y="3085330"/>
                    <a:pt x="6580332" y="2806123"/>
                    <a:pt x="6235893" y="2806123"/>
                  </a:cubicBezTo>
                  <a:lnTo>
                    <a:pt x="4053340" y="2806123"/>
                  </a:lnTo>
                  <a:lnTo>
                    <a:pt x="4053340" y="623608"/>
                  </a:lnTo>
                  <a:cubicBezTo>
                    <a:pt x="4053340" y="279208"/>
                    <a:pt x="3774171" y="0"/>
                    <a:pt x="3429731" y="0"/>
                  </a:cubicBezTo>
                  <a:cubicBezTo>
                    <a:pt x="3085330" y="0"/>
                    <a:pt x="2806123" y="279208"/>
                    <a:pt x="2806123" y="623608"/>
                  </a:cubicBezTo>
                  <a:lnTo>
                    <a:pt x="2806123" y="2806161"/>
                  </a:lnTo>
                  <a:lnTo>
                    <a:pt x="623608" y="2806161"/>
                  </a:lnTo>
                  <a:cubicBezTo>
                    <a:pt x="279208" y="2806161"/>
                    <a:pt x="0" y="3085369"/>
                    <a:pt x="0" y="3429731"/>
                  </a:cubicBezTo>
                  <a:cubicBezTo>
                    <a:pt x="0" y="3774132"/>
                    <a:pt x="279208" y="4053340"/>
                    <a:pt x="623608" y="4053340"/>
                  </a:cubicBezTo>
                  <a:lnTo>
                    <a:pt x="2806161" y="4053340"/>
                  </a:lnTo>
                  <a:lnTo>
                    <a:pt x="2806161" y="6235893"/>
                  </a:lnTo>
                  <a:cubicBezTo>
                    <a:pt x="2806161" y="6580293"/>
                    <a:pt x="3085369" y="6859501"/>
                    <a:pt x="3429770" y="6859501"/>
                  </a:cubicBezTo>
                  <a:cubicBezTo>
                    <a:pt x="3774171" y="6859501"/>
                    <a:pt x="4053340" y="6580293"/>
                    <a:pt x="4053340" y="6235893"/>
                  </a:cubicBezTo>
                  <a:close/>
                </a:path>
              </a:pathLst>
            </a:custGeom>
            <a:ln w="3848" cap="flat">
              <a:noFill/>
              <a:prstDash val="solid"/>
              <a:miter/>
            </a:ln>
            <a:effectLst>
              <a:glow rad="152400">
                <a:srgbClr val="000000">
                  <a:alpha val="4000"/>
                </a:srgbClr>
              </a:glow>
              <a:outerShdw blurRad="101600" dist="38100" dir="16200000" rotWithShape="0">
                <a:srgbClr val="000000">
                  <a:alpha val="5000"/>
                </a:srgbClr>
              </a:outerShdw>
            </a:effectLst>
          </p:spPr>
          <p:txBody>
            <a:bodyPr rtlCol="0" anchor="ctr"/>
            <a:lstStyle/>
            <a:p>
              <a:endParaRPr lang="en-US" sz="1493" dirty="0"/>
            </a:p>
          </p:txBody>
        </p:sp>
        <p:sp useBgFill="1">
          <p:nvSpPr>
            <p:cNvPr id="11" name="Oval 10">
              <a:extLst>
                <a:ext uri="{FF2B5EF4-FFF2-40B4-BE49-F238E27FC236}">
                  <a16:creationId xmlns:a16="http://schemas.microsoft.com/office/drawing/2014/main" id="{C1A0293A-61AB-498F-82D7-9E412D08B068}"/>
                </a:ext>
              </a:extLst>
            </p:cNvPr>
            <p:cNvSpPr/>
            <p:nvPr/>
          </p:nvSpPr>
          <p:spPr>
            <a:xfrm rot="10800000">
              <a:off x="10318364" y="1752600"/>
              <a:ext cx="175876" cy="175876"/>
            </a:xfrm>
            <a:prstGeom prst="ellipse">
              <a:avLst/>
            </a:prstGeom>
            <a:ln w="3848" cap="flat">
              <a:noFill/>
              <a:prstDash val="solid"/>
              <a:miter/>
            </a:ln>
            <a:effectLst>
              <a:glow rad="152400">
                <a:srgbClr val="000000">
                  <a:alpha val="4000"/>
                </a:srgbClr>
              </a:glow>
              <a:outerShdw blurRad="101600" dist="38100" dir="16200000" rotWithShape="0">
                <a:srgbClr val="000000">
                  <a:alpha val="5000"/>
                </a:srgbClr>
              </a:outerShdw>
            </a:effectLst>
          </p:spPr>
          <p:txBody>
            <a:bodyPr rtlCol="0" anchor="ctr"/>
            <a:lstStyle/>
            <a:p>
              <a:endParaRPr lang="en-US" sz="1493" dirty="0"/>
            </a:p>
          </p:txBody>
        </p:sp>
        <p:sp useBgFill="1">
          <p:nvSpPr>
            <p:cNvPr id="12" name="Oval 11">
              <a:extLst>
                <a:ext uri="{FF2B5EF4-FFF2-40B4-BE49-F238E27FC236}">
                  <a16:creationId xmlns:a16="http://schemas.microsoft.com/office/drawing/2014/main" id="{CB8032AC-458F-4F48-BA3C-C13B0F57919F}"/>
                </a:ext>
              </a:extLst>
            </p:cNvPr>
            <p:cNvSpPr/>
            <p:nvPr/>
          </p:nvSpPr>
          <p:spPr>
            <a:xfrm rot="10800000">
              <a:off x="10134054" y="381222"/>
              <a:ext cx="544496" cy="544496"/>
            </a:xfrm>
            <a:prstGeom prst="ellipse">
              <a:avLst/>
            </a:prstGeom>
            <a:ln w="3848" cap="flat">
              <a:noFill/>
              <a:prstDash val="solid"/>
              <a:miter/>
            </a:ln>
            <a:effectLst>
              <a:glow rad="152400">
                <a:srgbClr val="000000">
                  <a:alpha val="4000"/>
                </a:srgbClr>
              </a:glow>
              <a:outerShdw blurRad="101600" dist="38100" dir="16200000" rotWithShape="0">
                <a:srgbClr val="000000">
                  <a:alpha val="5000"/>
                </a:srgbClr>
              </a:outerShdw>
            </a:effectLst>
          </p:spPr>
          <p:txBody>
            <a:bodyPr rtlCol="0" anchor="ctr"/>
            <a:lstStyle/>
            <a:p>
              <a:endParaRPr lang="en-US" sz="1493" dirty="0"/>
            </a:p>
          </p:txBody>
        </p:sp>
      </p:grpSp>
      <p:sp>
        <p:nvSpPr>
          <p:cNvPr id="13" name="Date Placeholder 2">
            <a:extLst>
              <a:ext uri="{FF2B5EF4-FFF2-40B4-BE49-F238E27FC236}">
                <a16:creationId xmlns:a16="http://schemas.microsoft.com/office/drawing/2014/main" id="{CAE2E565-A9C5-4946-9768-81039DDDCC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94080" y="9103361"/>
            <a:ext cx="2926080" cy="519289"/>
          </a:xfrm>
        </p:spPr>
        <p:txBody>
          <a:bodyPr/>
          <a:lstStyle/>
          <a:p>
            <a:r>
              <a:rPr lang="en-US"/>
              <a:t>2/2/20XX</a:t>
            </a:r>
            <a:endParaRPr lang="en-US" dirty="0"/>
          </a:p>
        </p:txBody>
      </p:sp>
      <p:sp>
        <p:nvSpPr>
          <p:cNvPr id="14" name="Footer Placeholder 5">
            <a:extLst>
              <a:ext uri="{FF2B5EF4-FFF2-40B4-BE49-F238E27FC236}">
                <a16:creationId xmlns:a16="http://schemas.microsoft.com/office/drawing/2014/main" id="{9F6BD62A-8CCF-46F6-87F7-FCCDDA6576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307840" y="9103361"/>
            <a:ext cx="4389120" cy="519289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15" name="Slide Number Placeholder 6">
            <a:extLst>
              <a:ext uri="{FF2B5EF4-FFF2-40B4-BE49-F238E27FC236}">
                <a16:creationId xmlns:a16="http://schemas.microsoft.com/office/drawing/2014/main" id="{0B6E5353-4510-49A8-9DF3-C3BD16C5E7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84640" y="9103361"/>
            <a:ext cx="2926080" cy="519289"/>
          </a:xfrm>
        </p:spPr>
        <p:txBody>
          <a:bodyPr/>
          <a:lstStyle/>
          <a:p>
            <a:fld id="{DFA5D71E-5CDF-4C93-8A75-5B916FDC5BE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3017C2-1A42-4672-97A5-440ECADBAD7B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568961" y="2993812"/>
            <a:ext cx="11866880" cy="5703147"/>
          </a:xfrm>
        </p:spPr>
        <p:txBody>
          <a:bodyPr>
            <a:normAutofit/>
          </a:bodyPr>
          <a:lstStyle>
            <a:lvl1pPr marL="0" indent="0">
              <a:buNone/>
              <a:defRPr sz="1920"/>
            </a:lvl1pPr>
            <a:lvl2pPr marL="487695" indent="0">
              <a:buNone/>
              <a:defRPr sz="1920"/>
            </a:lvl2pPr>
            <a:lvl3pPr marL="975390" indent="0">
              <a:buNone/>
              <a:defRPr sz="1920"/>
            </a:lvl3pPr>
            <a:lvl4pPr marL="1463086" indent="0">
              <a:buNone/>
              <a:defRPr sz="1920"/>
            </a:lvl4pPr>
            <a:lvl5pPr marL="1950781" indent="0">
              <a:buNone/>
              <a:defRPr sz="1920"/>
            </a:lvl5pPr>
          </a:lstStyle>
          <a:p>
            <a:pPr lvl="0"/>
            <a:r>
              <a:rPr lang="en-US" dirty="0"/>
              <a:t>Content</a:t>
            </a:r>
          </a:p>
        </p:txBody>
      </p:sp>
    </p:spTree>
    <p:extLst>
      <p:ext uri="{BB962C8B-B14F-4D97-AF65-F5344CB8AC3E}">
        <p14:creationId xmlns:p14="http://schemas.microsoft.com/office/powerpoint/2010/main" val="3314679529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2 Column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01B714E7-4FD4-46B0-8831-48EB663CFE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95632" y="321169"/>
            <a:ext cx="1971169" cy="3467580"/>
            <a:chOff x="183404" y="225822"/>
            <a:chExt cx="1847971" cy="2438142"/>
          </a:xfrm>
        </p:grpSpPr>
        <p:sp useBgFill="1">
          <p:nvSpPr>
            <p:cNvPr id="11" name="Graphic 10">
              <a:extLst>
                <a:ext uri="{FF2B5EF4-FFF2-40B4-BE49-F238E27FC236}">
                  <a16:creationId xmlns:a16="http://schemas.microsoft.com/office/drawing/2014/main" id="{28748170-3B03-4983-B18A-BD3434F6A1E0}"/>
                </a:ext>
              </a:extLst>
            </p:cNvPr>
            <p:cNvSpPr/>
            <p:nvPr/>
          </p:nvSpPr>
          <p:spPr>
            <a:xfrm rot="2700000">
              <a:off x="304800" y="965970"/>
              <a:ext cx="1066799" cy="1066799"/>
            </a:xfrm>
            <a:custGeom>
              <a:avLst/>
              <a:gdLst>
                <a:gd name="connsiteX0" fmla="*/ 4053340 w 6859500"/>
                <a:gd name="connsiteY0" fmla="*/ 6235893 h 6859500"/>
                <a:gd name="connsiteX1" fmla="*/ 4053340 w 6859500"/>
                <a:gd name="connsiteY1" fmla="*/ 4053340 h 6859500"/>
                <a:gd name="connsiteX2" fmla="*/ 6235893 w 6859500"/>
                <a:gd name="connsiteY2" fmla="*/ 4053340 h 6859500"/>
                <a:gd name="connsiteX3" fmla="*/ 6859501 w 6859500"/>
                <a:gd name="connsiteY3" fmla="*/ 3429731 h 6859500"/>
                <a:gd name="connsiteX4" fmla="*/ 6235893 w 6859500"/>
                <a:gd name="connsiteY4" fmla="*/ 2806123 h 6859500"/>
                <a:gd name="connsiteX5" fmla="*/ 4053340 w 6859500"/>
                <a:gd name="connsiteY5" fmla="*/ 2806123 h 6859500"/>
                <a:gd name="connsiteX6" fmla="*/ 4053340 w 6859500"/>
                <a:gd name="connsiteY6" fmla="*/ 623608 h 6859500"/>
                <a:gd name="connsiteX7" fmla="*/ 3429731 w 6859500"/>
                <a:gd name="connsiteY7" fmla="*/ 0 h 6859500"/>
                <a:gd name="connsiteX8" fmla="*/ 2806123 w 6859500"/>
                <a:gd name="connsiteY8" fmla="*/ 623608 h 6859500"/>
                <a:gd name="connsiteX9" fmla="*/ 2806123 w 6859500"/>
                <a:gd name="connsiteY9" fmla="*/ 2806161 h 6859500"/>
                <a:gd name="connsiteX10" fmla="*/ 623608 w 6859500"/>
                <a:gd name="connsiteY10" fmla="*/ 2806161 h 6859500"/>
                <a:gd name="connsiteX11" fmla="*/ 0 w 6859500"/>
                <a:gd name="connsiteY11" fmla="*/ 3429731 h 6859500"/>
                <a:gd name="connsiteX12" fmla="*/ 623608 w 6859500"/>
                <a:gd name="connsiteY12" fmla="*/ 4053340 h 6859500"/>
                <a:gd name="connsiteX13" fmla="*/ 2806161 w 6859500"/>
                <a:gd name="connsiteY13" fmla="*/ 4053340 h 6859500"/>
                <a:gd name="connsiteX14" fmla="*/ 2806161 w 6859500"/>
                <a:gd name="connsiteY14" fmla="*/ 6235893 h 6859500"/>
                <a:gd name="connsiteX15" fmla="*/ 3429770 w 6859500"/>
                <a:gd name="connsiteY15" fmla="*/ 6859501 h 6859500"/>
                <a:gd name="connsiteX16" fmla="*/ 4053340 w 6859500"/>
                <a:gd name="connsiteY16" fmla="*/ 6235893 h 685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6859500" h="6859500">
                  <a:moveTo>
                    <a:pt x="4053340" y="6235893"/>
                  </a:moveTo>
                  <a:lnTo>
                    <a:pt x="4053340" y="4053340"/>
                  </a:lnTo>
                  <a:lnTo>
                    <a:pt x="6235893" y="4053340"/>
                  </a:lnTo>
                  <a:cubicBezTo>
                    <a:pt x="6580293" y="4053340"/>
                    <a:pt x="6859501" y="3774132"/>
                    <a:pt x="6859501" y="3429731"/>
                  </a:cubicBezTo>
                  <a:cubicBezTo>
                    <a:pt x="6859501" y="3085330"/>
                    <a:pt x="6580332" y="2806123"/>
                    <a:pt x="6235893" y="2806123"/>
                  </a:cubicBezTo>
                  <a:lnTo>
                    <a:pt x="4053340" y="2806123"/>
                  </a:lnTo>
                  <a:lnTo>
                    <a:pt x="4053340" y="623608"/>
                  </a:lnTo>
                  <a:cubicBezTo>
                    <a:pt x="4053340" y="279208"/>
                    <a:pt x="3774171" y="0"/>
                    <a:pt x="3429731" y="0"/>
                  </a:cubicBezTo>
                  <a:cubicBezTo>
                    <a:pt x="3085330" y="0"/>
                    <a:pt x="2806123" y="279208"/>
                    <a:pt x="2806123" y="623608"/>
                  </a:cubicBezTo>
                  <a:lnTo>
                    <a:pt x="2806123" y="2806161"/>
                  </a:lnTo>
                  <a:lnTo>
                    <a:pt x="623608" y="2806161"/>
                  </a:lnTo>
                  <a:cubicBezTo>
                    <a:pt x="279208" y="2806161"/>
                    <a:pt x="0" y="3085369"/>
                    <a:pt x="0" y="3429731"/>
                  </a:cubicBezTo>
                  <a:cubicBezTo>
                    <a:pt x="0" y="3774132"/>
                    <a:pt x="279208" y="4053340"/>
                    <a:pt x="623608" y="4053340"/>
                  </a:cubicBezTo>
                  <a:lnTo>
                    <a:pt x="2806161" y="4053340"/>
                  </a:lnTo>
                  <a:lnTo>
                    <a:pt x="2806161" y="6235893"/>
                  </a:lnTo>
                  <a:cubicBezTo>
                    <a:pt x="2806161" y="6580293"/>
                    <a:pt x="3085369" y="6859501"/>
                    <a:pt x="3429770" y="6859501"/>
                  </a:cubicBezTo>
                  <a:cubicBezTo>
                    <a:pt x="3774171" y="6859501"/>
                    <a:pt x="4053340" y="6580293"/>
                    <a:pt x="4053340" y="6235893"/>
                  </a:cubicBezTo>
                  <a:close/>
                </a:path>
              </a:pathLst>
            </a:custGeom>
            <a:ln w="3848" cap="flat">
              <a:noFill/>
              <a:prstDash val="solid"/>
              <a:miter/>
            </a:ln>
            <a:effectLst>
              <a:glow rad="152400">
                <a:srgbClr val="000000">
                  <a:alpha val="4000"/>
                </a:srgbClr>
              </a:glow>
              <a:outerShdw blurRad="101600" dist="38100" dir="16200000" rotWithShape="0">
                <a:srgbClr val="000000">
                  <a:alpha val="5000"/>
                </a:srgbClr>
              </a:outerShdw>
            </a:effectLst>
          </p:spPr>
          <p:txBody>
            <a:bodyPr rtlCol="0" anchor="ctr"/>
            <a:lstStyle/>
            <a:p>
              <a:endParaRPr lang="en-US" sz="1493" dirty="0"/>
            </a:p>
          </p:txBody>
        </p:sp>
        <p:sp useBgFill="1">
          <p:nvSpPr>
            <p:cNvPr id="12" name="Oval 11">
              <a:extLst>
                <a:ext uri="{FF2B5EF4-FFF2-40B4-BE49-F238E27FC236}">
                  <a16:creationId xmlns:a16="http://schemas.microsoft.com/office/drawing/2014/main" id="{8763577F-7D99-42DD-8DEE-6CC576187D1E}"/>
                </a:ext>
              </a:extLst>
            </p:cNvPr>
            <p:cNvSpPr/>
            <p:nvPr/>
          </p:nvSpPr>
          <p:spPr>
            <a:xfrm rot="10800000">
              <a:off x="1815651" y="1342540"/>
              <a:ext cx="215724" cy="215724"/>
            </a:xfrm>
            <a:prstGeom prst="ellipse">
              <a:avLst/>
            </a:prstGeom>
            <a:ln w="3848" cap="flat">
              <a:noFill/>
              <a:prstDash val="solid"/>
              <a:miter/>
            </a:ln>
            <a:effectLst>
              <a:glow rad="152400">
                <a:srgbClr val="000000">
                  <a:alpha val="4000"/>
                </a:srgbClr>
              </a:glow>
              <a:outerShdw blurRad="101600" dist="38100" dir="16200000" rotWithShape="0">
                <a:srgbClr val="000000">
                  <a:alpha val="5000"/>
                </a:srgbClr>
              </a:outerShdw>
            </a:effectLst>
          </p:spPr>
          <p:txBody>
            <a:bodyPr rtlCol="0" anchor="ctr"/>
            <a:lstStyle/>
            <a:p>
              <a:endParaRPr lang="en-US" sz="1493" dirty="0"/>
            </a:p>
          </p:txBody>
        </p:sp>
        <p:sp useBgFill="1">
          <p:nvSpPr>
            <p:cNvPr id="13" name="Oval 12">
              <a:extLst>
                <a:ext uri="{FF2B5EF4-FFF2-40B4-BE49-F238E27FC236}">
                  <a16:creationId xmlns:a16="http://schemas.microsoft.com/office/drawing/2014/main" id="{4EF5F2E5-90C0-417E-8B26-0927E3086B9A}"/>
                </a:ext>
              </a:extLst>
            </p:cNvPr>
            <p:cNvSpPr/>
            <p:nvPr/>
          </p:nvSpPr>
          <p:spPr>
            <a:xfrm rot="10800000">
              <a:off x="183404" y="225822"/>
              <a:ext cx="474023" cy="474023"/>
            </a:xfrm>
            <a:prstGeom prst="ellipse">
              <a:avLst/>
            </a:prstGeom>
            <a:ln w="3848" cap="flat">
              <a:noFill/>
              <a:prstDash val="solid"/>
              <a:miter/>
            </a:ln>
            <a:effectLst>
              <a:glow rad="152400">
                <a:srgbClr val="000000">
                  <a:alpha val="4000"/>
                </a:srgbClr>
              </a:glow>
              <a:outerShdw blurRad="101600" dist="38100" dir="16200000" rotWithShape="0">
                <a:srgbClr val="000000">
                  <a:alpha val="5000"/>
                </a:srgbClr>
              </a:outerShdw>
            </a:effectLst>
          </p:spPr>
          <p:txBody>
            <a:bodyPr rtlCol="0" anchor="ctr"/>
            <a:lstStyle/>
            <a:p>
              <a:endParaRPr lang="en-US" sz="1493" dirty="0"/>
            </a:p>
          </p:txBody>
        </p:sp>
        <p:sp useBgFill="1">
          <p:nvSpPr>
            <p:cNvPr id="14" name="Oval 13">
              <a:extLst>
                <a:ext uri="{FF2B5EF4-FFF2-40B4-BE49-F238E27FC236}">
                  <a16:creationId xmlns:a16="http://schemas.microsoft.com/office/drawing/2014/main" id="{648150F6-4F74-4696-AF2C-455208042AA2}"/>
                </a:ext>
              </a:extLst>
            </p:cNvPr>
            <p:cNvSpPr/>
            <p:nvPr/>
          </p:nvSpPr>
          <p:spPr>
            <a:xfrm rot="10800000">
              <a:off x="583574" y="2333139"/>
              <a:ext cx="330825" cy="330825"/>
            </a:xfrm>
            <a:prstGeom prst="ellipse">
              <a:avLst/>
            </a:prstGeom>
            <a:ln w="3848" cap="flat">
              <a:noFill/>
              <a:prstDash val="solid"/>
              <a:miter/>
            </a:ln>
            <a:effectLst>
              <a:glow rad="152400">
                <a:srgbClr val="000000">
                  <a:alpha val="4000"/>
                </a:srgbClr>
              </a:glow>
              <a:outerShdw blurRad="101600" dist="38100" dir="16200000" rotWithShape="0">
                <a:srgbClr val="000000">
                  <a:alpha val="5000"/>
                </a:srgbClr>
              </a:outerShdw>
            </a:effectLst>
          </p:spPr>
          <p:txBody>
            <a:bodyPr rtlCol="0" anchor="ctr"/>
            <a:lstStyle/>
            <a:p>
              <a:endParaRPr lang="en-US" sz="1493" dirty="0"/>
            </a:p>
          </p:txBody>
        </p:sp>
      </p:grpSp>
      <p:sp>
        <p:nvSpPr>
          <p:cNvPr id="16" name="Title 1">
            <a:extLst>
              <a:ext uri="{FF2B5EF4-FFF2-40B4-BE49-F238E27FC236}">
                <a16:creationId xmlns:a16="http://schemas.microsoft.com/office/drawing/2014/main" id="{DF341ACE-BA74-497F-B0A2-112DCBB28E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7175" y="805159"/>
            <a:ext cx="11233545" cy="2120284"/>
          </a:xfrm>
        </p:spPr>
        <p:txBody>
          <a:bodyPr anchor="ctr">
            <a:normAutofit/>
          </a:bodyPr>
          <a:lstStyle>
            <a:lvl1pPr algn="ctr">
              <a:defRPr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algn="ctr"/>
            <a:r>
              <a: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Segoe UI" panose="020B0502040204020203" pitchFamily="34" charset="0"/>
              </a:rPr>
              <a:t>Click to edit Master title style</a:t>
            </a:r>
            <a:endParaRPr lang="en-US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Segoe UI" panose="020B0502040204020203" pitchFamily="34" charset="0"/>
            </a:endParaRP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03858BEB-3028-46B2-A113-0312EFEC218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698710" y="3337748"/>
            <a:ext cx="4651213" cy="785707"/>
          </a:xfrm>
        </p:spPr>
        <p:txBody>
          <a:bodyPr>
            <a:normAutofit/>
          </a:bodyPr>
          <a:lstStyle>
            <a:lvl1pPr marL="0" indent="0">
              <a:buNone/>
              <a:defRPr sz="2133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28" name="Text Placeholder 25">
            <a:extLst>
              <a:ext uri="{FF2B5EF4-FFF2-40B4-BE49-F238E27FC236}">
                <a16:creationId xmlns:a16="http://schemas.microsoft.com/office/drawing/2014/main" id="{04B6002D-221D-4D66-93ED-DAD87E6478D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698337" y="4123406"/>
            <a:ext cx="4651586" cy="4573555"/>
          </a:xfrm>
        </p:spPr>
        <p:txBody>
          <a:bodyPr>
            <a:normAutofit/>
          </a:bodyPr>
          <a:lstStyle>
            <a:lvl1pPr marL="304810" indent="-304810">
              <a:buClr>
                <a:schemeClr val="accent3"/>
              </a:buClr>
              <a:buFontTx/>
              <a:buChar char="+"/>
              <a:defRPr sz="192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insert text</a:t>
            </a:r>
          </a:p>
        </p:txBody>
      </p:sp>
      <p:sp>
        <p:nvSpPr>
          <p:cNvPr id="31" name="Text Placeholder 23">
            <a:extLst>
              <a:ext uri="{FF2B5EF4-FFF2-40B4-BE49-F238E27FC236}">
                <a16:creationId xmlns:a16="http://schemas.microsoft.com/office/drawing/2014/main" id="{37B583B4-9EAA-4C7A-8DE1-DF310A0D244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706557" y="3337748"/>
            <a:ext cx="4651213" cy="785707"/>
          </a:xfrm>
        </p:spPr>
        <p:txBody>
          <a:bodyPr>
            <a:normAutofit/>
          </a:bodyPr>
          <a:lstStyle>
            <a:lvl1pPr marL="0" indent="0">
              <a:buNone/>
              <a:defRPr sz="2133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32" name="Text Placeholder 25">
            <a:extLst>
              <a:ext uri="{FF2B5EF4-FFF2-40B4-BE49-F238E27FC236}">
                <a16:creationId xmlns:a16="http://schemas.microsoft.com/office/drawing/2014/main" id="{694B9F6A-3683-47F2-8548-EA26CEADE52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706184" y="4123406"/>
            <a:ext cx="4651586" cy="4573555"/>
          </a:xfrm>
        </p:spPr>
        <p:txBody>
          <a:bodyPr>
            <a:normAutofit/>
          </a:bodyPr>
          <a:lstStyle>
            <a:lvl1pPr marL="304810" indent="-304810">
              <a:buClr>
                <a:schemeClr val="accent3"/>
              </a:buClr>
              <a:buFontTx/>
              <a:buChar char="+"/>
              <a:defRPr sz="192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insert text</a:t>
            </a:r>
          </a:p>
        </p:txBody>
      </p:sp>
      <p:sp>
        <p:nvSpPr>
          <p:cNvPr id="18" name="Date Placeholder 4">
            <a:extLst>
              <a:ext uri="{FF2B5EF4-FFF2-40B4-BE49-F238E27FC236}">
                <a16:creationId xmlns:a16="http://schemas.microsoft.com/office/drawing/2014/main" id="{1FDFCFD6-336A-4319-8946-39E7EC2CD1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94080" y="9103361"/>
            <a:ext cx="2926080" cy="519289"/>
          </a:xfrm>
        </p:spPr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/>
              <a:t>2/2/20XX</a:t>
            </a:r>
            <a:endParaRPr lang="en-US" dirty="0"/>
          </a:p>
        </p:txBody>
      </p:sp>
      <p:sp>
        <p:nvSpPr>
          <p:cNvPr id="19" name="Footer Placeholder 5">
            <a:extLst>
              <a:ext uri="{FF2B5EF4-FFF2-40B4-BE49-F238E27FC236}">
                <a16:creationId xmlns:a16="http://schemas.microsoft.com/office/drawing/2014/main" id="{EDA87BDB-4AAD-4508-9D8E-9413194A6F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307840" y="9103361"/>
            <a:ext cx="4389120" cy="519289"/>
          </a:xfrm>
        </p:spPr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20" name="Slide Number Placeholder 6">
            <a:extLst>
              <a:ext uri="{FF2B5EF4-FFF2-40B4-BE49-F238E27FC236}">
                <a16:creationId xmlns:a16="http://schemas.microsoft.com/office/drawing/2014/main" id="{972B28B4-16BA-417A-B46D-DBD7D41F76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84640" y="9103361"/>
            <a:ext cx="2926080" cy="519289"/>
          </a:xfrm>
        </p:spPr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fld id="{DFA5D71E-5CDF-4C93-8A75-5B916FDC5BE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7762735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umn 3 Content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8A1D0A1-1FD1-4F94-B2C0-06C2E2030D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95632" y="321169"/>
            <a:ext cx="1971169" cy="3467580"/>
            <a:chOff x="183404" y="225822"/>
            <a:chExt cx="1847971" cy="2438142"/>
          </a:xfrm>
        </p:grpSpPr>
        <p:sp useBgFill="1">
          <p:nvSpPr>
            <p:cNvPr id="11" name="Graphic 10">
              <a:extLst>
                <a:ext uri="{FF2B5EF4-FFF2-40B4-BE49-F238E27FC236}">
                  <a16:creationId xmlns:a16="http://schemas.microsoft.com/office/drawing/2014/main" id="{58CFF91A-90A9-4CD1-A803-636F9F1304A4}"/>
                </a:ext>
              </a:extLst>
            </p:cNvPr>
            <p:cNvSpPr/>
            <p:nvPr/>
          </p:nvSpPr>
          <p:spPr>
            <a:xfrm rot="2700000">
              <a:off x="304800" y="965970"/>
              <a:ext cx="1066799" cy="1066799"/>
            </a:xfrm>
            <a:custGeom>
              <a:avLst/>
              <a:gdLst>
                <a:gd name="connsiteX0" fmla="*/ 4053340 w 6859500"/>
                <a:gd name="connsiteY0" fmla="*/ 6235893 h 6859500"/>
                <a:gd name="connsiteX1" fmla="*/ 4053340 w 6859500"/>
                <a:gd name="connsiteY1" fmla="*/ 4053340 h 6859500"/>
                <a:gd name="connsiteX2" fmla="*/ 6235893 w 6859500"/>
                <a:gd name="connsiteY2" fmla="*/ 4053340 h 6859500"/>
                <a:gd name="connsiteX3" fmla="*/ 6859501 w 6859500"/>
                <a:gd name="connsiteY3" fmla="*/ 3429731 h 6859500"/>
                <a:gd name="connsiteX4" fmla="*/ 6235893 w 6859500"/>
                <a:gd name="connsiteY4" fmla="*/ 2806123 h 6859500"/>
                <a:gd name="connsiteX5" fmla="*/ 4053340 w 6859500"/>
                <a:gd name="connsiteY5" fmla="*/ 2806123 h 6859500"/>
                <a:gd name="connsiteX6" fmla="*/ 4053340 w 6859500"/>
                <a:gd name="connsiteY6" fmla="*/ 623608 h 6859500"/>
                <a:gd name="connsiteX7" fmla="*/ 3429731 w 6859500"/>
                <a:gd name="connsiteY7" fmla="*/ 0 h 6859500"/>
                <a:gd name="connsiteX8" fmla="*/ 2806123 w 6859500"/>
                <a:gd name="connsiteY8" fmla="*/ 623608 h 6859500"/>
                <a:gd name="connsiteX9" fmla="*/ 2806123 w 6859500"/>
                <a:gd name="connsiteY9" fmla="*/ 2806161 h 6859500"/>
                <a:gd name="connsiteX10" fmla="*/ 623608 w 6859500"/>
                <a:gd name="connsiteY10" fmla="*/ 2806161 h 6859500"/>
                <a:gd name="connsiteX11" fmla="*/ 0 w 6859500"/>
                <a:gd name="connsiteY11" fmla="*/ 3429731 h 6859500"/>
                <a:gd name="connsiteX12" fmla="*/ 623608 w 6859500"/>
                <a:gd name="connsiteY12" fmla="*/ 4053340 h 6859500"/>
                <a:gd name="connsiteX13" fmla="*/ 2806161 w 6859500"/>
                <a:gd name="connsiteY13" fmla="*/ 4053340 h 6859500"/>
                <a:gd name="connsiteX14" fmla="*/ 2806161 w 6859500"/>
                <a:gd name="connsiteY14" fmla="*/ 6235893 h 6859500"/>
                <a:gd name="connsiteX15" fmla="*/ 3429770 w 6859500"/>
                <a:gd name="connsiteY15" fmla="*/ 6859501 h 6859500"/>
                <a:gd name="connsiteX16" fmla="*/ 4053340 w 6859500"/>
                <a:gd name="connsiteY16" fmla="*/ 6235893 h 685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6859500" h="6859500">
                  <a:moveTo>
                    <a:pt x="4053340" y="6235893"/>
                  </a:moveTo>
                  <a:lnTo>
                    <a:pt x="4053340" y="4053340"/>
                  </a:lnTo>
                  <a:lnTo>
                    <a:pt x="6235893" y="4053340"/>
                  </a:lnTo>
                  <a:cubicBezTo>
                    <a:pt x="6580293" y="4053340"/>
                    <a:pt x="6859501" y="3774132"/>
                    <a:pt x="6859501" y="3429731"/>
                  </a:cubicBezTo>
                  <a:cubicBezTo>
                    <a:pt x="6859501" y="3085330"/>
                    <a:pt x="6580332" y="2806123"/>
                    <a:pt x="6235893" y="2806123"/>
                  </a:cubicBezTo>
                  <a:lnTo>
                    <a:pt x="4053340" y="2806123"/>
                  </a:lnTo>
                  <a:lnTo>
                    <a:pt x="4053340" y="623608"/>
                  </a:lnTo>
                  <a:cubicBezTo>
                    <a:pt x="4053340" y="279208"/>
                    <a:pt x="3774171" y="0"/>
                    <a:pt x="3429731" y="0"/>
                  </a:cubicBezTo>
                  <a:cubicBezTo>
                    <a:pt x="3085330" y="0"/>
                    <a:pt x="2806123" y="279208"/>
                    <a:pt x="2806123" y="623608"/>
                  </a:cubicBezTo>
                  <a:lnTo>
                    <a:pt x="2806123" y="2806161"/>
                  </a:lnTo>
                  <a:lnTo>
                    <a:pt x="623608" y="2806161"/>
                  </a:lnTo>
                  <a:cubicBezTo>
                    <a:pt x="279208" y="2806161"/>
                    <a:pt x="0" y="3085369"/>
                    <a:pt x="0" y="3429731"/>
                  </a:cubicBezTo>
                  <a:cubicBezTo>
                    <a:pt x="0" y="3774132"/>
                    <a:pt x="279208" y="4053340"/>
                    <a:pt x="623608" y="4053340"/>
                  </a:cubicBezTo>
                  <a:lnTo>
                    <a:pt x="2806161" y="4053340"/>
                  </a:lnTo>
                  <a:lnTo>
                    <a:pt x="2806161" y="6235893"/>
                  </a:lnTo>
                  <a:cubicBezTo>
                    <a:pt x="2806161" y="6580293"/>
                    <a:pt x="3085369" y="6859501"/>
                    <a:pt x="3429770" y="6859501"/>
                  </a:cubicBezTo>
                  <a:cubicBezTo>
                    <a:pt x="3774171" y="6859501"/>
                    <a:pt x="4053340" y="6580293"/>
                    <a:pt x="4053340" y="6235893"/>
                  </a:cubicBezTo>
                  <a:close/>
                </a:path>
              </a:pathLst>
            </a:custGeom>
            <a:ln w="3848" cap="flat">
              <a:noFill/>
              <a:prstDash val="solid"/>
              <a:miter/>
            </a:ln>
            <a:effectLst>
              <a:glow rad="152400">
                <a:srgbClr val="000000">
                  <a:alpha val="4000"/>
                </a:srgbClr>
              </a:glow>
              <a:outerShdw blurRad="101600" dist="38100" dir="16200000" rotWithShape="0">
                <a:srgbClr val="000000">
                  <a:alpha val="5000"/>
                </a:srgbClr>
              </a:outerShdw>
            </a:effectLst>
          </p:spPr>
          <p:txBody>
            <a:bodyPr rtlCol="0" anchor="ctr"/>
            <a:lstStyle/>
            <a:p>
              <a:endParaRPr lang="en-US" sz="1493" dirty="0"/>
            </a:p>
          </p:txBody>
        </p:sp>
        <p:sp useBgFill="1">
          <p:nvSpPr>
            <p:cNvPr id="12" name="Oval 11">
              <a:extLst>
                <a:ext uri="{FF2B5EF4-FFF2-40B4-BE49-F238E27FC236}">
                  <a16:creationId xmlns:a16="http://schemas.microsoft.com/office/drawing/2014/main" id="{4FBC4BC7-0780-43F3-A67A-65EB564F696D}"/>
                </a:ext>
              </a:extLst>
            </p:cNvPr>
            <p:cNvSpPr/>
            <p:nvPr/>
          </p:nvSpPr>
          <p:spPr>
            <a:xfrm rot="10800000">
              <a:off x="1815651" y="1342540"/>
              <a:ext cx="215724" cy="215724"/>
            </a:xfrm>
            <a:prstGeom prst="ellipse">
              <a:avLst/>
            </a:prstGeom>
            <a:ln w="3848" cap="flat">
              <a:noFill/>
              <a:prstDash val="solid"/>
              <a:miter/>
            </a:ln>
            <a:effectLst>
              <a:glow rad="152400">
                <a:srgbClr val="000000">
                  <a:alpha val="4000"/>
                </a:srgbClr>
              </a:glow>
              <a:outerShdw blurRad="101600" dist="38100" dir="16200000" rotWithShape="0">
                <a:srgbClr val="000000">
                  <a:alpha val="5000"/>
                </a:srgbClr>
              </a:outerShdw>
            </a:effectLst>
          </p:spPr>
          <p:txBody>
            <a:bodyPr rtlCol="0" anchor="ctr"/>
            <a:lstStyle/>
            <a:p>
              <a:endParaRPr lang="en-US" sz="1493" dirty="0"/>
            </a:p>
          </p:txBody>
        </p:sp>
        <p:sp useBgFill="1">
          <p:nvSpPr>
            <p:cNvPr id="13" name="Oval 12">
              <a:extLst>
                <a:ext uri="{FF2B5EF4-FFF2-40B4-BE49-F238E27FC236}">
                  <a16:creationId xmlns:a16="http://schemas.microsoft.com/office/drawing/2014/main" id="{1CE0ABAF-CF8C-4E0D-A844-F01B6E85B2E3}"/>
                </a:ext>
              </a:extLst>
            </p:cNvPr>
            <p:cNvSpPr/>
            <p:nvPr/>
          </p:nvSpPr>
          <p:spPr>
            <a:xfrm rot="10800000">
              <a:off x="183404" y="225822"/>
              <a:ext cx="474023" cy="474023"/>
            </a:xfrm>
            <a:prstGeom prst="ellipse">
              <a:avLst/>
            </a:prstGeom>
            <a:ln w="3848" cap="flat">
              <a:noFill/>
              <a:prstDash val="solid"/>
              <a:miter/>
            </a:ln>
            <a:effectLst>
              <a:glow rad="152400">
                <a:srgbClr val="000000">
                  <a:alpha val="4000"/>
                </a:srgbClr>
              </a:glow>
              <a:outerShdw blurRad="101600" dist="38100" dir="16200000" rotWithShape="0">
                <a:srgbClr val="000000">
                  <a:alpha val="5000"/>
                </a:srgbClr>
              </a:outerShdw>
            </a:effectLst>
          </p:spPr>
          <p:txBody>
            <a:bodyPr rtlCol="0" anchor="ctr"/>
            <a:lstStyle/>
            <a:p>
              <a:endParaRPr lang="en-US" sz="1493" dirty="0"/>
            </a:p>
          </p:txBody>
        </p:sp>
        <p:sp useBgFill="1">
          <p:nvSpPr>
            <p:cNvPr id="14" name="Oval 13">
              <a:extLst>
                <a:ext uri="{FF2B5EF4-FFF2-40B4-BE49-F238E27FC236}">
                  <a16:creationId xmlns:a16="http://schemas.microsoft.com/office/drawing/2014/main" id="{5E894DEB-17BA-46D9-AF52-DFC04FC4E93A}"/>
                </a:ext>
              </a:extLst>
            </p:cNvPr>
            <p:cNvSpPr/>
            <p:nvPr/>
          </p:nvSpPr>
          <p:spPr>
            <a:xfrm rot="10800000">
              <a:off x="583574" y="2333139"/>
              <a:ext cx="330825" cy="330825"/>
            </a:xfrm>
            <a:prstGeom prst="ellipse">
              <a:avLst/>
            </a:prstGeom>
            <a:ln w="3848" cap="flat">
              <a:noFill/>
              <a:prstDash val="solid"/>
              <a:miter/>
            </a:ln>
            <a:effectLst>
              <a:glow rad="152400">
                <a:srgbClr val="000000">
                  <a:alpha val="4000"/>
                </a:srgbClr>
              </a:glow>
              <a:outerShdw blurRad="101600" dist="38100" dir="16200000" rotWithShape="0">
                <a:srgbClr val="000000">
                  <a:alpha val="5000"/>
                </a:srgbClr>
              </a:outerShdw>
            </a:effectLst>
          </p:spPr>
          <p:txBody>
            <a:bodyPr rtlCol="0" anchor="ctr"/>
            <a:lstStyle/>
            <a:p>
              <a:endParaRPr lang="en-US" sz="1493" dirty="0"/>
            </a:p>
          </p:txBody>
        </p:sp>
      </p:grpSp>
      <p:sp>
        <p:nvSpPr>
          <p:cNvPr id="16" name="Title 1">
            <a:extLst>
              <a:ext uri="{FF2B5EF4-FFF2-40B4-BE49-F238E27FC236}">
                <a16:creationId xmlns:a16="http://schemas.microsoft.com/office/drawing/2014/main" id="{30AFDACD-10D0-493F-9AA6-0C0AC88352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7175" y="805159"/>
            <a:ext cx="11233545" cy="2120284"/>
          </a:xfrm>
        </p:spPr>
        <p:txBody>
          <a:bodyPr anchor="ctr">
            <a:normAutofit/>
          </a:bodyPr>
          <a:lstStyle>
            <a:lvl1pPr algn="ctr">
              <a:defRPr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algn="ctr"/>
            <a:r>
              <a: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Segoe UI" panose="020B0502040204020203" pitchFamily="34" charset="0"/>
              </a:rPr>
              <a:t>Click to edit Master title style</a:t>
            </a:r>
            <a:endParaRPr lang="en-US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Segoe UI" panose="020B0502040204020203" pitchFamily="34" charset="0"/>
            </a:endParaRPr>
          </a:p>
        </p:txBody>
      </p:sp>
      <p:sp>
        <p:nvSpPr>
          <p:cNvPr id="20" name="Text Placeholder 23">
            <a:extLst>
              <a:ext uri="{FF2B5EF4-FFF2-40B4-BE49-F238E27FC236}">
                <a16:creationId xmlns:a16="http://schemas.microsoft.com/office/drawing/2014/main" id="{FCFF65AC-D857-44D4-8C75-42685EEC828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68792" y="3337748"/>
            <a:ext cx="3523620" cy="785707"/>
          </a:xfrm>
        </p:spPr>
        <p:txBody>
          <a:bodyPr>
            <a:normAutofit/>
          </a:bodyPr>
          <a:lstStyle>
            <a:lvl1pPr marL="0" indent="0">
              <a:buNone/>
              <a:defRPr sz="2133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21" name="Text Placeholder 25">
            <a:extLst>
              <a:ext uri="{FF2B5EF4-FFF2-40B4-BE49-F238E27FC236}">
                <a16:creationId xmlns:a16="http://schemas.microsoft.com/office/drawing/2014/main" id="{CBC02743-732C-4B86-AB3D-5C05A02D0D1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68418" y="4123406"/>
            <a:ext cx="3523903" cy="4573555"/>
          </a:xfrm>
        </p:spPr>
        <p:txBody>
          <a:bodyPr>
            <a:normAutofit/>
          </a:bodyPr>
          <a:lstStyle>
            <a:lvl1pPr marL="304810" indent="-304810">
              <a:buClr>
                <a:schemeClr val="accent3"/>
              </a:buClr>
              <a:buFontTx/>
              <a:buChar char="+"/>
              <a:defRPr sz="192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insert text</a:t>
            </a:r>
          </a:p>
        </p:txBody>
      </p:sp>
      <p:sp>
        <p:nvSpPr>
          <p:cNvPr id="32" name="Text Placeholder 23">
            <a:extLst>
              <a:ext uri="{FF2B5EF4-FFF2-40B4-BE49-F238E27FC236}">
                <a16:creationId xmlns:a16="http://schemas.microsoft.com/office/drawing/2014/main" id="{01F8B39A-529F-4E49-AE13-52EC4704DEB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750751" y="3337748"/>
            <a:ext cx="3523620" cy="785707"/>
          </a:xfrm>
        </p:spPr>
        <p:txBody>
          <a:bodyPr>
            <a:normAutofit/>
          </a:bodyPr>
          <a:lstStyle>
            <a:lvl1pPr marL="0" indent="0">
              <a:buNone/>
              <a:defRPr sz="2133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33" name="Text Placeholder 25">
            <a:extLst>
              <a:ext uri="{FF2B5EF4-FFF2-40B4-BE49-F238E27FC236}">
                <a16:creationId xmlns:a16="http://schemas.microsoft.com/office/drawing/2014/main" id="{2A6AE7B0-4281-44CE-83E8-FF70EB548AC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750377" y="4123406"/>
            <a:ext cx="3523903" cy="4573555"/>
          </a:xfrm>
        </p:spPr>
        <p:txBody>
          <a:bodyPr>
            <a:normAutofit/>
          </a:bodyPr>
          <a:lstStyle>
            <a:lvl1pPr marL="304810" indent="-304810">
              <a:buClr>
                <a:schemeClr val="accent3"/>
              </a:buClr>
              <a:buFontTx/>
              <a:buChar char="+"/>
              <a:defRPr sz="192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insert text</a:t>
            </a:r>
          </a:p>
        </p:txBody>
      </p:sp>
      <p:sp>
        <p:nvSpPr>
          <p:cNvPr id="34" name="Text Placeholder 23">
            <a:extLst>
              <a:ext uri="{FF2B5EF4-FFF2-40B4-BE49-F238E27FC236}">
                <a16:creationId xmlns:a16="http://schemas.microsoft.com/office/drawing/2014/main" id="{9D1E92C6-323C-467F-8117-84624685E70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433085" y="3318242"/>
            <a:ext cx="3523620" cy="785707"/>
          </a:xfrm>
        </p:spPr>
        <p:txBody>
          <a:bodyPr>
            <a:normAutofit/>
          </a:bodyPr>
          <a:lstStyle>
            <a:lvl1pPr marL="0" indent="0">
              <a:buNone/>
              <a:defRPr sz="2133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35" name="Text Placeholder 25">
            <a:extLst>
              <a:ext uri="{FF2B5EF4-FFF2-40B4-BE49-F238E27FC236}">
                <a16:creationId xmlns:a16="http://schemas.microsoft.com/office/drawing/2014/main" id="{E292D7CF-B506-4D5A-9747-949D5607895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432711" y="4103900"/>
            <a:ext cx="3523903" cy="4573555"/>
          </a:xfrm>
        </p:spPr>
        <p:txBody>
          <a:bodyPr>
            <a:normAutofit/>
          </a:bodyPr>
          <a:lstStyle>
            <a:lvl1pPr marL="304810" indent="-304810">
              <a:buClr>
                <a:schemeClr val="accent3"/>
              </a:buClr>
              <a:buFontTx/>
              <a:buChar char="+"/>
              <a:defRPr sz="192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insert text</a:t>
            </a:r>
          </a:p>
        </p:txBody>
      </p:sp>
      <p:sp>
        <p:nvSpPr>
          <p:cNvPr id="17" name="Date Placeholder 4">
            <a:extLst>
              <a:ext uri="{FF2B5EF4-FFF2-40B4-BE49-F238E27FC236}">
                <a16:creationId xmlns:a16="http://schemas.microsoft.com/office/drawing/2014/main" id="{39C4FF29-BCBF-4D15-B2D8-AE2E1F3891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94080" y="9103361"/>
            <a:ext cx="2926080" cy="519289"/>
          </a:xfrm>
        </p:spPr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/>
              <a:t>2/2/20XX</a:t>
            </a:r>
            <a:endParaRPr lang="en-US" dirty="0"/>
          </a:p>
        </p:txBody>
      </p:sp>
      <p:sp>
        <p:nvSpPr>
          <p:cNvPr id="18" name="Footer Placeholder 5">
            <a:extLst>
              <a:ext uri="{FF2B5EF4-FFF2-40B4-BE49-F238E27FC236}">
                <a16:creationId xmlns:a16="http://schemas.microsoft.com/office/drawing/2014/main" id="{308F6E4A-924F-4513-8E2C-B2815410DE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307840" y="9103361"/>
            <a:ext cx="4389120" cy="519289"/>
          </a:xfrm>
        </p:spPr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19" name="Slide Number Placeholder 6">
            <a:extLst>
              <a:ext uri="{FF2B5EF4-FFF2-40B4-BE49-F238E27FC236}">
                <a16:creationId xmlns:a16="http://schemas.microsoft.com/office/drawing/2014/main" id="{54E5349C-86B2-431A-A9BA-60665D1797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84640" y="9103361"/>
            <a:ext cx="2926080" cy="519289"/>
          </a:xfrm>
        </p:spPr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fld id="{DFA5D71E-5CDF-4C93-8A75-5B916FDC5BE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83578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42626" y="866986"/>
            <a:ext cx="9922935" cy="4256575"/>
          </a:xfrm>
        </p:spPr>
        <p:txBody>
          <a:bodyPr anchor="ctr"/>
          <a:lstStyle>
            <a:lvl1pPr>
              <a:defRPr sz="455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835355" y="5134270"/>
            <a:ext cx="9335785" cy="757687"/>
          </a:xfrm>
        </p:spPr>
        <p:txBody>
          <a:bodyPr anchor="t">
            <a:normAutofit/>
          </a:bodyPr>
          <a:lstStyle>
            <a:lvl1pPr marL="0" indent="0" algn="r">
              <a:buNone/>
              <a:defRPr sz="1991"/>
            </a:lvl1pPr>
            <a:lvl2pPr marL="650230" indent="0">
              <a:buNone/>
              <a:defRPr sz="1991"/>
            </a:lvl2pPr>
            <a:lvl3pPr marL="1300460" indent="0">
              <a:buNone/>
              <a:defRPr sz="1707"/>
            </a:lvl3pPr>
            <a:lvl4pPr marL="1950690" indent="0">
              <a:buNone/>
              <a:defRPr sz="1422"/>
            </a:lvl4pPr>
            <a:lvl5pPr marL="2600919" indent="0">
              <a:buNone/>
              <a:defRPr sz="1422"/>
            </a:lvl5pPr>
            <a:lvl6pPr marL="3251149" indent="0">
              <a:buNone/>
              <a:defRPr sz="1422"/>
            </a:lvl6pPr>
            <a:lvl7pPr marL="3901379" indent="0">
              <a:buNone/>
              <a:defRPr sz="1422"/>
            </a:lvl7pPr>
            <a:lvl8pPr marL="4551609" indent="0">
              <a:buNone/>
              <a:defRPr sz="1422"/>
            </a:lvl8pPr>
            <a:lvl9pPr marL="5201839" indent="0">
              <a:buNone/>
              <a:defRPr sz="1422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74714" y="6121747"/>
            <a:ext cx="11044014" cy="2118394"/>
          </a:xfrm>
        </p:spPr>
        <p:txBody>
          <a:bodyPr anchor="ctr">
            <a:normAutofit/>
          </a:bodyPr>
          <a:lstStyle>
            <a:lvl1pPr marL="0" indent="0" algn="ctr">
              <a:buNone/>
              <a:defRPr sz="2276"/>
            </a:lvl1pPr>
            <a:lvl2pPr marL="650230" indent="0">
              <a:buNone/>
              <a:defRPr sz="1991"/>
            </a:lvl2pPr>
            <a:lvl3pPr marL="1300460" indent="0">
              <a:buNone/>
              <a:defRPr sz="1707"/>
            </a:lvl3pPr>
            <a:lvl4pPr marL="1950690" indent="0">
              <a:buNone/>
              <a:defRPr sz="1422"/>
            </a:lvl4pPr>
            <a:lvl5pPr marL="2600919" indent="0">
              <a:buNone/>
              <a:defRPr sz="1422"/>
            </a:lvl5pPr>
            <a:lvl6pPr marL="3251149" indent="0">
              <a:buNone/>
              <a:defRPr sz="1422"/>
            </a:lvl6pPr>
            <a:lvl7pPr marL="3901379" indent="0">
              <a:buNone/>
              <a:defRPr sz="1422"/>
            </a:lvl7pPr>
            <a:lvl8pPr marL="4551609" indent="0">
              <a:buNone/>
              <a:defRPr sz="1422"/>
            </a:lvl8pPr>
            <a:lvl9pPr marL="5201839" indent="0">
              <a:buNone/>
              <a:defRPr sz="1422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892386" y="1242897"/>
            <a:ext cx="650240" cy="831681"/>
          </a:xfrm>
          <a:prstGeom prst="rect">
            <a:avLst/>
          </a:prstGeom>
        </p:spPr>
        <p:txBody>
          <a:bodyPr vert="horz" lIns="130048" tIns="65024" rIns="130048" bIns="65024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11378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1133666" y="4171726"/>
            <a:ext cx="650240" cy="831681"/>
          </a:xfrm>
          <a:prstGeom prst="rect">
            <a:avLst/>
          </a:prstGeom>
        </p:spPr>
        <p:txBody>
          <a:bodyPr vert="horz" lIns="130048" tIns="65024" rIns="130048" bIns="65024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11378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802470229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5EF58D-B62B-40BB-83AA-9D07CFC4ED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3491" y="793292"/>
            <a:ext cx="11701069" cy="4452703"/>
          </a:xfrm>
        </p:spPr>
        <p:txBody>
          <a:bodyPr anchor="b">
            <a:normAutofit/>
          </a:bodyPr>
          <a:lstStyle>
            <a:lvl1pPr algn="l">
              <a:defRPr sz="576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6AC06D3-F571-4213-A2A4-6A1915120C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3491" y="5549805"/>
            <a:ext cx="11701069" cy="3186530"/>
          </a:xfrm>
        </p:spPr>
        <p:txBody>
          <a:bodyPr>
            <a:normAutofit/>
          </a:bodyPr>
          <a:lstStyle>
            <a:lvl1pPr marL="0" indent="0" algn="l">
              <a:buNone/>
              <a:defRPr sz="2133"/>
            </a:lvl1pPr>
            <a:lvl2pPr marL="487695" indent="0" algn="ctr">
              <a:buNone/>
              <a:defRPr sz="2133"/>
            </a:lvl2pPr>
            <a:lvl3pPr marL="975390" indent="0" algn="ctr">
              <a:buNone/>
              <a:defRPr sz="1920"/>
            </a:lvl3pPr>
            <a:lvl4pPr marL="1463086" indent="0" algn="ctr">
              <a:buNone/>
              <a:defRPr sz="1707"/>
            </a:lvl4pPr>
            <a:lvl5pPr marL="1950781" indent="0" algn="ctr">
              <a:buNone/>
              <a:defRPr sz="1707"/>
            </a:lvl5pPr>
            <a:lvl6pPr marL="2438476" indent="0" algn="ctr">
              <a:buNone/>
              <a:defRPr sz="1707"/>
            </a:lvl6pPr>
            <a:lvl7pPr marL="2926171" indent="0" algn="ctr">
              <a:buNone/>
              <a:defRPr sz="1707"/>
            </a:lvl7pPr>
            <a:lvl8pPr marL="3413867" indent="0" algn="ctr">
              <a:buNone/>
              <a:defRPr sz="1707"/>
            </a:lvl8pPr>
            <a:lvl9pPr marL="3901562" indent="0" algn="ctr">
              <a:buNone/>
              <a:defRPr sz="1707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A10580-AD31-4B8F-8448-55A666AC17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5A860-F335-4252-AA00-24FB67ED2982}" type="datetime1">
              <a:rPr lang="en-US" smtClean="0"/>
              <a:t>1/15/2025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EC99C8-515A-4FEA-9CD2-6D0BF46CF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72AF1B-1868-4C05-B6C3-9EBF29A50A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7136919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E6D384-B2C5-42A4-9774-A931C39BA5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8D736C-5FCC-43BC-B824-A90F2CC5D1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4A3A50-B922-45BE-945D-7ED3EBD83F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BC802-30E3-4658-9CCA-F873646FEC67}" type="datetime1">
              <a:rPr lang="en-US" smtClean="0"/>
              <a:t>1/15/2025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241F78-20DE-4D53-BB25-79E5C4E1AB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643084-C669-4FDF-87D4-F22D36BB82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81298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C6C559-800C-489A-9174-7901F92B0D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3491" y="793293"/>
            <a:ext cx="11701069" cy="4474880"/>
          </a:xfrm>
        </p:spPr>
        <p:txBody>
          <a:bodyPr anchor="b">
            <a:normAutofit/>
          </a:bodyPr>
          <a:lstStyle>
            <a:lvl1pPr>
              <a:defRPr sz="576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42B5C3-320B-4CFD-B6A7-A28C7E435B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3491" y="5549806"/>
            <a:ext cx="11701069" cy="3111030"/>
          </a:xfrm>
        </p:spPr>
        <p:txBody>
          <a:bodyPr>
            <a:normAutofit/>
          </a:bodyPr>
          <a:lstStyle>
            <a:lvl1pPr marL="0" indent="0">
              <a:buNone/>
              <a:defRPr sz="2133">
                <a:solidFill>
                  <a:schemeClr val="tx1"/>
                </a:solidFill>
              </a:defRPr>
            </a:lvl1pPr>
            <a:lvl2pPr marL="487695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2pPr>
            <a:lvl3pPr marL="97539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3pPr>
            <a:lvl4pPr marL="1463086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4pPr>
            <a:lvl5pPr marL="1950781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5pPr>
            <a:lvl6pPr marL="2438476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6pPr>
            <a:lvl7pPr marL="2926171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7pPr>
            <a:lvl8pPr marL="3413867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8pPr>
            <a:lvl9pPr marL="3901562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FCA372-3F42-4113-A73B-5FDCF93CB5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227A3-19CE-4153-81CE-64EB7AB094B3}" type="datetime1">
              <a:rPr lang="en-US" smtClean="0"/>
              <a:t>1/15/2025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DA1197-0C78-4878-B086-5D206EA491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1B83D8-FD42-44FF-AA20-944A519CC0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1645209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D685AA-B5C7-4E3D-85FA-94F3C73E59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3AFEEA-6F3F-4630-A950-61C05D2FAFB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50240" y="2960170"/>
            <a:ext cx="5770880" cy="582484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AC36817-B869-4D19-9EE8-A3166B0E15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83682" y="2960170"/>
            <a:ext cx="5770880" cy="582484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074146-2374-4321-AEBB-3E9B09D779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19A100-10F6-477E-8847-29D479EF1C92}" type="datetime1">
              <a:rPr lang="en-US" smtClean="0"/>
              <a:t>1/15/2025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42337B-B902-4DC2-BB94-02B8A75492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4AD585-B83C-4ECF-AF42-8DDF6996B7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8493208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3A9ADB-3495-481F-BB4E-9C7128B17B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0240" y="519290"/>
            <a:ext cx="11462174" cy="188524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D6FF4C-26CB-4281-A2F7-6CBE451867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0241" y="2695248"/>
            <a:ext cx="5747173" cy="1171786"/>
          </a:xfrm>
        </p:spPr>
        <p:txBody>
          <a:bodyPr anchor="b"/>
          <a:lstStyle>
            <a:lvl1pPr marL="0" indent="0">
              <a:buNone/>
              <a:defRPr sz="2560" b="0" i="0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F2E72A9-F222-45B4-9355-C04C058641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0241" y="4042255"/>
            <a:ext cx="5747173" cy="476082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A699F6E-77AD-4EBC-BAF9-5A43CDEC41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579083" y="2695248"/>
            <a:ext cx="5775477" cy="1171786"/>
          </a:xfrm>
        </p:spPr>
        <p:txBody>
          <a:bodyPr anchor="b"/>
          <a:lstStyle>
            <a:lvl1pPr marL="0" indent="0">
              <a:buNone/>
              <a:defRPr sz="2560" b="0" i="0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0F77677-7169-4591-B047-0678815F48E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579083" y="4042255"/>
            <a:ext cx="5775477" cy="476082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482A6EB-0285-4FA4-A00C-A7F716084F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128AB-198A-495F-8475-FDB360C9873F}" type="datetime1">
              <a:rPr lang="en-US" smtClean="0"/>
              <a:t>1/15/2025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6D39526-82B8-402C-8A2B-82EF8F3F3A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55EC9E6-6FF1-4541-9CB1-A2FF9D8521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4726717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170F54-6CED-4251-A0A6-32CCD1213F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572C8E6-49D6-46A5-8DC3-B0D8E683C9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1A235E-F8FD-479F-9FC7-18BE84110877}" type="datetime1">
              <a:rPr lang="en-US" smtClean="0"/>
              <a:t>1/15/2025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B883CBA-77CD-4490-A5F3-BAA8FC254A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EA5FF79-61B6-4693-8547-95B1F2F7A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91874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BDCB94-13E9-41CB-88F0-D30A1791DC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90F09B-68DA-462E-9DB4-4C9ADAB8CBCC}" type="datetime1">
              <a:rPr lang="en-US" smtClean="0"/>
              <a:t>1/15/2025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44795A4-736C-426D-8559-5AD5892756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2A2ACD-17F3-4C16-8E77-86EC92CCD5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324601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7FCB2E-B68A-48F9-8B20-CDED818FB6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3492" y="650239"/>
            <a:ext cx="5302210" cy="3783403"/>
          </a:xfrm>
        </p:spPr>
        <p:txBody>
          <a:bodyPr anchor="b">
            <a:normAutofit/>
          </a:bodyPr>
          <a:lstStyle>
            <a:lvl1pPr>
              <a:defRPr sz="384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081C83-64B5-4BFD-A163-75C2EA7F89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02400" y="650241"/>
            <a:ext cx="5848909" cy="8169249"/>
          </a:xfrm>
        </p:spPr>
        <p:txBody>
          <a:bodyPr>
            <a:normAutofit/>
          </a:bodyPr>
          <a:lstStyle>
            <a:lvl1pPr>
              <a:defRPr sz="2987"/>
            </a:lvl1pPr>
            <a:lvl2pPr>
              <a:defRPr sz="2560"/>
            </a:lvl2pPr>
            <a:lvl3pPr>
              <a:defRPr sz="2133"/>
            </a:lvl3pPr>
            <a:lvl4pPr>
              <a:defRPr sz="1920"/>
            </a:lvl4pPr>
            <a:lvl5pPr>
              <a:defRPr sz="1920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5D44AD-E361-48A3-936D-DDA0D51445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53492" y="4735984"/>
            <a:ext cx="5302210" cy="4083507"/>
          </a:xfrm>
        </p:spPr>
        <p:txBody>
          <a:bodyPr>
            <a:normAutofit/>
          </a:bodyPr>
          <a:lstStyle>
            <a:lvl1pPr marL="0" indent="0">
              <a:buNone/>
              <a:defRPr sz="2133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EED06C-E016-489C-8863-EA1BE998BC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AC4E36-FABE-47EB-AA7F-C19A93824617}" type="datetime1">
              <a:rPr lang="en-US" smtClean="0"/>
              <a:t>1/15/2025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9161F0-D253-49A7-9A08-7A0A228146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42C61A-B326-40A7-A286-90D0544BBC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474754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F2DF6F-D00F-4CE4-8701-B006273461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3492" y="650240"/>
            <a:ext cx="5302210" cy="3793756"/>
          </a:xfrm>
        </p:spPr>
        <p:txBody>
          <a:bodyPr anchor="b">
            <a:normAutofit/>
          </a:bodyPr>
          <a:lstStyle>
            <a:lvl1pPr>
              <a:defRPr sz="384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A0FF7AB-F851-4425-8407-996C920E684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502400" y="650239"/>
            <a:ext cx="5848909" cy="7685477"/>
          </a:xfrm>
        </p:spPr>
        <p:txBody>
          <a:bodyPr/>
          <a:lstStyle>
            <a:lvl1pPr marL="0" indent="0">
              <a:buNone/>
              <a:defRPr sz="3413"/>
            </a:lvl1pPr>
            <a:lvl2pPr marL="487695" indent="0">
              <a:buNone/>
              <a:defRPr sz="2987"/>
            </a:lvl2pPr>
            <a:lvl3pPr marL="975390" indent="0">
              <a:buNone/>
              <a:defRPr sz="2560"/>
            </a:lvl3pPr>
            <a:lvl4pPr marL="1463086" indent="0">
              <a:buNone/>
              <a:defRPr sz="2133"/>
            </a:lvl4pPr>
            <a:lvl5pPr marL="1950781" indent="0">
              <a:buNone/>
              <a:defRPr sz="2133"/>
            </a:lvl5pPr>
            <a:lvl6pPr marL="2438476" indent="0">
              <a:buNone/>
              <a:defRPr sz="2133"/>
            </a:lvl6pPr>
            <a:lvl7pPr marL="2926171" indent="0">
              <a:buNone/>
              <a:defRPr sz="2133"/>
            </a:lvl7pPr>
            <a:lvl8pPr marL="3413867" indent="0">
              <a:buNone/>
              <a:defRPr sz="2133"/>
            </a:lvl8pPr>
            <a:lvl9pPr marL="3901562" indent="0">
              <a:buNone/>
              <a:defRPr sz="2133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2ED6CF5-154F-4615-8CDC-E2BFA61FAB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53492" y="4725629"/>
            <a:ext cx="5302210" cy="3621376"/>
          </a:xfrm>
        </p:spPr>
        <p:txBody>
          <a:bodyPr>
            <a:normAutofit/>
          </a:bodyPr>
          <a:lstStyle>
            <a:lvl1pPr marL="0" indent="0">
              <a:buNone/>
              <a:defRPr sz="1920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A5C400-0D13-495F-8C4E-EC3CDF5F22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9CE6B-5DE6-4A2D-B72E-5E8969F9F56F}" type="datetime1">
              <a:rPr lang="en-US" smtClean="0"/>
              <a:t>1/15/2025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B290D7-98AC-45E5-A7D6-73520AFC73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94276C-2BD2-4C4F-AC04-DD3D73768A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8024328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5170B0-C1C5-4976-80E8-6B4F90EB36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97593EE-493E-4BCE-8992-24CA63E1E0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80919F-FDDD-42FB-8422-A0665D558D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B1048-0047-48CA-88BA-D69B470942CF}" type="datetime1">
              <a:rPr lang="en-US" smtClean="0"/>
              <a:t>1/15/2025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16D38A-35F8-4667-A1F4-49644471E9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9CC230-78B7-487B-9C95-CB00868F6F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73293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4714" y="3024986"/>
            <a:ext cx="11044014" cy="3572388"/>
          </a:xfrm>
        </p:spPr>
        <p:txBody>
          <a:bodyPr anchor="b"/>
          <a:lstStyle>
            <a:lvl1pPr>
              <a:defRPr sz="455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74705" y="6614124"/>
            <a:ext cx="11042345" cy="1622249"/>
          </a:xfrm>
        </p:spPr>
        <p:txBody>
          <a:bodyPr anchor="t"/>
          <a:lstStyle>
            <a:lvl1pPr marL="0" indent="0" algn="ctr">
              <a:buNone/>
              <a:defRPr sz="2276"/>
            </a:lvl1pPr>
            <a:lvl2pPr marL="650230" indent="0">
              <a:buNone/>
              <a:defRPr sz="1991"/>
            </a:lvl2pPr>
            <a:lvl3pPr marL="1300460" indent="0">
              <a:buNone/>
              <a:defRPr sz="1707"/>
            </a:lvl3pPr>
            <a:lvl4pPr marL="1950690" indent="0">
              <a:buNone/>
              <a:defRPr sz="1422"/>
            </a:lvl4pPr>
            <a:lvl5pPr marL="2600919" indent="0">
              <a:buNone/>
              <a:defRPr sz="1422"/>
            </a:lvl5pPr>
            <a:lvl6pPr marL="3251149" indent="0">
              <a:buNone/>
              <a:defRPr sz="1422"/>
            </a:lvl6pPr>
            <a:lvl7pPr marL="3901379" indent="0">
              <a:buNone/>
              <a:defRPr sz="1422"/>
            </a:lvl7pPr>
            <a:lvl8pPr marL="4551609" indent="0">
              <a:buNone/>
              <a:defRPr sz="1422"/>
            </a:lvl8pPr>
            <a:lvl9pPr marL="5201839" indent="0">
              <a:buNone/>
              <a:defRPr sz="1422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570081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14CB826-D9AA-4689-B8C0-38D999F0D06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306560" y="793293"/>
            <a:ext cx="3044749" cy="802619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1F1CDD-16FB-45E0-9887-24374C5676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53491" y="793293"/>
            <a:ext cx="8249920" cy="802619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846397-BBD2-4426-B1F5-FD6EA3CDC8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D83879-648C-49A9-81A2-0EF5946532D0}" type="datetime1">
              <a:rPr lang="en-US" smtClean="0"/>
              <a:t>1/15/2025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AB91E4-73D0-4ACD-8F54-00EE6FB1D6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B28C61-59FE-44D6-A7D6-AAD2922327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3093667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5600" y="1596249"/>
            <a:ext cx="9753600" cy="3395698"/>
          </a:xfrm>
        </p:spPr>
        <p:txBody>
          <a:bodyPr anchor="b"/>
          <a:lstStyle>
            <a:lvl1pPr algn="ctr">
              <a:defRPr sz="6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5600" y="5122898"/>
            <a:ext cx="9753600" cy="2354862"/>
          </a:xfrm>
        </p:spPr>
        <p:txBody>
          <a:bodyPr/>
          <a:lstStyle>
            <a:lvl1pPr marL="0" indent="0" algn="ctr">
              <a:buNone/>
              <a:defRPr sz="2560"/>
            </a:lvl1pPr>
            <a:lvl2pPr marL="487695" indent="0" algn="ctr">
              <a:buNone/>
              <a:defRPr sz="2133"/>
            </a:lvl2pPr>
            <a:lvl3pPr marL="975390" indent="0" algn="ctr">
              <a:buNone/>
              <a:defRPr sz="1920"/>
            </a:lvl3pPr>
            <a:lvl4pPr marL="1463086" indent="0" algn="ctr">
              <a:buNone/>
              <a:defRPr sz="1707"/>
            </a:lvl4pPr>
            <a:lvl5pPr marL="1950781" indent="0" algn="ctr">
              <a:buNone/>
              <a:defRPr sz="1707"/>
            </a:lvl5pPr>
            <a:lvl6pPr marL="2438476" indent="0" algn="ctr">
              <a:buNone/>
              <a:defRPr sz="1707"/>
            </a:lvl6pPr>
            <a:lvl7pPr marL="2926171" indent="0" algn="ctr">
              <a:buNone/>
              <a:defRPr sz="1707"/>
            </a:lvl7pPr>
            <a:lvl8pPr marL="3413867" indent="0" algn="ctr">
              <a:buNone/>
              <a:defRPr sz="1707"/>
            </a:lvl8pPr>
            <a:lvl9pPr marL="3901562" indent="0" algn="ctr">
              <a:buNone/>
              <a:defRPr sz="1707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834131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8230573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7307" y="2431628"/>
            <a:ext cx="11216640" cy="4057226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307" y="6527237"/>
            <a:ext cx="11216640" cy="2133599"/>
          </a:xfrm>
        </p:spPr>
        <p:txBody>
          <a:bodyPr/>
          <a:lstStyle>
            <a:lvl1pPr marL="0" indent="0">
              <a:buNone/>
              <a:defRPr sz="2560">
                <a:solidFill>
                  <a:schemeClr val="tx1">
                    <a:tint val="82000"/>
                  </a:schemeClr>
                </a:solidFill>
              </a:defRPr>
            </a:lvl1pPr>
            <a:lvl2pPr marL="487695" indent="0">
              <a:buNone/>
              <a:defRPr sz="2133">
                <a:solidFill>
                  <a:schemeClr val="tx1">
                    <a:tint val="82000"/>
                  </a:schemeClr>
                </a:solidFill>
              </a:defRPr>
            </a:lvl2pPr>
            <a:lvl3pPr marL="975390" indent="0">
              <a:buNone/>
              <a:defRPr sz="1920">
                <a:solidFill>
                  <a:schemeClr val="tx1">
                    <a:tint val="82000"/>
                  </a:schemeClr>
                </a:solidFill>
              </a:defRPr>
            </a:lvl3pPr>
            <a:lvl4pPr marL="1463086" indent="0">
              <a:buNone/>
              <a:defRPr sz="1707">
                <a:solidFill>
                  <a:schemeClr val="tx1">
                    <a:tint val="82000"/>
                  </a:schemeClr>
                </a:solidFill>
              </a:defRPr>
            </a:lvl4pPr>
            <a:lvl5pPr marL="1950781" indent="0">
              <a:buNone/>
              <a:defRPr sz="1707">
                <a:solidFill>
                  <a:schemeClr val="tx1">
                    <a:tint val="82000"/>
                  </a:schemeClr>
                </a:solidFill>
              </a:defRPr>
            </a:lvl5pPr>
            <a:lvl6pPr marL="2438476" indent="0">
              <a:buNone/>
              <a:defRPr sz="1707">
                <a:solidFill>
                  <a:schemeClr val="tx1">
                    <a:tint val="82000"/>
                  </a:schemeClr>
                </a:solidFill>
              </a:defRPr>
            </a:lvl6pPr>
            <a:lvl7pPr marL="2926171" indent="0">
              <a:buNone/>
              <a:defRPr sz="1707">
                <a:solidFill>
                  <a:schemeClr val="tx1">
                    <a:tint val="82000"/>
                  </a:schemeClr>
                </a:solidFill>
              </a:defRPr>
            </a:lvl7pPr>
            <a:lvl8pPr marL="3413867" indent="0">
              <a:buNone/>
              <a:defRPr sz="1707">
                <a:solidFill>
                  <a:schemeClr val="tx1">
                    <a:tint val="82000"/>
                  </a:schemeClr>
                </a:solidFill>
              </a:defRPr>
            </a:lvl8pPr>
            <a:lvl9pPr marL="3901562" indent="0">
              <a:buNone/>
              <a:defRPr sz="1707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042588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94080" y="2596444"/>
            <a:ext cx="5527040" cy="61885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83680" y="2596444"/>
            <a:ext cx="5527040" cy="61885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0314681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774" y="519290"/>
            <a:ext cx="11216640" cy="18852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5775" y="2390987"/>
            <a:ext cx="5501639" cy="1171786"/>
          </a:xfrm>
        </p:spPr>
        <p:txBody>
          <a:bodyPr anchor="b"/>
          <a:lstStyle>
            <a:lvl1pPr marL="0" indent="0">
              <a:buNone/>
              <a:defRPr sz="2560" b="1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5775" y="3562773"/>
            <a:ext cx="5501639" cy="52403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83680" y="2390987"/>
            <a:ext cx="5528734" cy="1171786"/>
          </a:xfrm>
        </p:spPr>
        <p:txBody>
          <a:bodyPr anchor="b"/>
          <a:lstStyle>
            <a:lvl1pPr marL="0" indent="0">
              <a:buNone/>
              <a:defRPr sz="2560" b="1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83680" y="3562773"/>
            <a:ext cx="5528734" cy="52403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3317046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2824549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0369467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774" y="650240"/>
            <a:ext cx="4194386" cy="2275840"/>
          </a:xfrm>
        </p:spPr>
        <p:txBody>
          <a:bodyPr anchor="b"/>
          <a:lstStyle>
            <a:lvl1pPr>
              <a:defRPr sz="341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8734" y="1404338"/>
            <a:ext cx="6583680" cy="6931378"/>
          </a:xfrm>
        </p:spPr>
        <p:txBody>
          <a:bodyPr/>
          <a:lstStyle>
            <a:lvl1pPr>
              <a:defRPr sz="3413"/>
            </a:lvl1pPr>
            <a:lvl2pPr>
              <a:defRPr sz="2987"/>
            </a:lvl2pPr>
            <a:lvl3pPr>
              <a:defRPr sz="256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774" y="2926080"/>
            <a:ext cx="4194386" cy="5420925"/>
          </a:xfrm>
        </p:spPr>
        <p:txBody>
          <a:bodyPr/>
          <a:lstStyle>
            <a:lvl1pPr marL="0" indent="0">
              <a:buNone/>
              <a:defRPr sz="1707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7676444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774" y="650240"/>
            <a:ext cx="4194386" cy="2275840"/>
          </a:xfrm>
        </p:spPr>
        <p:txBody>
          <a:bodyPr anchor="b"/>
          <a:lstStyle>
            <a:lvl1pPr>
              <a:defRPr sz="341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28734" y="1404338"/>
            <a:ext cx="6583680" cy="6931378"/>
          </a:xfrm>
        </p:spPr>
        <p:txBody>
          <a:bodyPr anchor="t"/>
          <a:lstStyle>
            <a:lvl1pPr marL="0" indent="0">
              <a:buNone/>
              <a:defRPr sz="3413"/>
            </a:lvl1pPr>
            <a:lvl2pPr marL="487695" indent="0">
              <a:buNone/>
              <a:defRPr sz="2987"/>
            </a:lvl2pPr>
            <a:lvl3pPr marL="975390" indent="0">
              <a:buNone/>
              <a:defRPr sz="2560"/>
            </a:lvl3pPr>
            <a:lvl4pPr marL="1463086" indent="0">
              <a:buNone/>
              <a:defRPr sz="2133"/>
            </a:lvl4pPr>
            <a:lvl5pPr marL="1950781" indent="0">
              <a:buNone/>
              <a:defRPr sz="2133"/>
            </a:lvl5pPr>
            <a:lvl6pPr marL="2438476" indent="0">
              <a:buNone/>
              <a:defRPr sz="2133"/>
            </a:lvl6pPr>
            <a:lvl7pPr marL="2926171" indent="0">
              <a:buNone/>
              <a:defRPr sz="2133"/>
            </a:lvl7pPr>
            <a:lvl8pPr marL="3413867" indent="0">
              <a:buNone/>
              <a:defRPr sz="2133"/>
            </a:lvl8pPr>
            <a:lvl9pPr marL="3901562" indent="0">
              <a:buNone/>
              <a:defRPr sz="2133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774" y="2926080"/>
            <a:ext cx="4194386" cy="5420925"/>
          </a:xfrm>
        </p:spPr>
        <p:txBody>
          <a:bodyPr/>
          <a:lstStyle>
            <a:lvl1pPr marL="0" indent="0">
              <a:buNone/>
              <a:defRPr sz="1707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52362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74714" y="866986"/>
            <a:ext cx="11044014" cy="138019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74714" y="2682240"/>
            <a:ext cx="3521050" cy="819573"/>
          </a:xfrm>
        </p:spPr>
        <p:txBody>
          <a:bodyPr anchor="b">
            <a:noAutofit/>
          </a:bodyPr>
          <a:lstStyle>
            <a:lvl1pPr marL="0" indent="0" algn="ctr">
              <a:buNone/>
              <a:defRPr sz="3413" b="0">
                <a:solidFill>
                  <a:schemeClr val="tx1"/>
                </a:solidFill>
              </a:defRPr>
            </a:lvl1pPr>
            <a:lvl2pPr marL="650230" indent="0">
              <a:buNone/>
              <a:defRPr sz="2844" b="1"/>
            </a:lvl2pPr>
            <a:lvl3pPr marL="1300460" indent="0">
              <a:buNone/>
              <a:defRPr sz="2560" b="1"/>
            </a:lvl3pPr>
            <a:lvl4pPr marL="1950690" indent="0">
              <a:buNone/>
              <a:defRPr sz="2276" b="1"/>
            </a:lvl4pPr>
            <a:lvl5pPr marL="2600919" indent="0">
              <a:buNone/>
              <a:defRPr sz="2276" b="1"/>
            </a:lvl5pPr>
            <a:lvl6pPr marL="3251149" indent="0">
              <a:buNone/>
              <a:defRPr sz="2276" b="1"/>
            </a:lvl6pPr>
            <a:lvl7pPr marL="3901379" indent="0">
              <a:buNone/>
              <a:defRPr sz="2276" b="1"/>
            </a:lvl7pPr>
            <a:lvl8pPr marL="4551609" indent="0">
              <a:buNone/>
              <a:defRPr sz="2276" b="1"/>
            </a:lvl8pPr>
            <a:lvl9pPr marL="5201839" indent="0">
              <a:buNone/>
              <a:defRPr sz="2276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74714" y="3657600"/>
            <a:ext cx="3521050" cy="4578773"/>
          </a:xfrm>
        </p:spPr>
        <p:txBody>
          <a:bodyPr anchor="t">
            <a:normAutofit/>
          </a:bodyPr>
          <a:lstStyle>
            <a:lvl1pPr marL="0" indent="0" algn="ctr">
              <a:buNone/>
              <a:defRPr sz="1991"/>
            </a:lvl1pPr>
            <a:lvl2pPr marL="650230" indent="0">
              <a:buNone/>
              <a:defRPr sz="1707"/>
            </a:lvl2pPr>
            <a:lvl3pPr marL="1300460" indent="0">
              <a:buNone/>
              <a:defRPr sz="1422"/>
            </a:lvl3pPr>
            <a:lvl4pPr marL="1950690" indent="0">
              <a:buNone/>
              <a:defRPr sz="1280"/>
            </a:lvl4pPr>
            <a:lvl5pPr marL="2600919" indent="0">
              <a:buNone/>
              <a:defRPr sz="1280"/>
            </a:lvl5pPr>
            <a:lvl6pPr marL="3251149" indent="0">
              <a:buNone/>
              <a:defRPr sz="1280"/>
            </a:lvl6pPr>
            <a:lvl7pPr marL="3901379" indent="0">
              <a:buNone/>
              <a:defRPr sz="1280"/>
            </a:lvl7pPr>
            <a:lvl8pPr marL="4551609" indent="0">
              <a:buNone/>
              <a:defRPr sz="1280"/>
            </a:lvl8pPr>
            <a:lvl9pPr marL="5201839" indent="0">
              <a:buNone/>
              <a:defRPr sz="128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43158" y="2682240"/>
            <a:ext cx="3521050" cy="819573"/>
          </a:xfrm>
        </p:spPr>
        <p:txBody>
          <a:bodyPr anchor="b">
            <a:noAutofit/>
          </a:bodyPr>
          <a:lstStyle>
            <a:lvl1pPr marL="0" indent="0" algn="ctr">
              <a:buNone/>
              <a:defRPr sz="3413" b="0">
                <a:solidFill>
                  <a:schemeClr val="tx1"/>
                </a:solidFill>
              </a:defRPr>
            </a:lvl1pPr>
            <a:lvl2pPr marL="650230" indent="0">
              <a:buNone/>
              <a:defRPr sz="2844" b="1"/>
            </a:lvl2pPr>
            <a:lvl3pPr marL="1300460" indent="0">
              <a:buNone/>
              <a:defRPr sz="2560" b="1"/>
            </a:lvl3pPr>
            <a:lvl4pPr marL="1950690" indent="0">
              <a:buNone/>
              <a:defRPr sz="2276" b="1"/>
            </a:lvl4pPr>
            <a:lvl5pPr marL="2600919" indent="0">
              <a:buNone/>
              <a:defRPr sz="2276" b="1"/>
            </a:lvl5pPr>
            <a:lvl6pPr marL="3251149" indent="0">
              <a:buNone/>
              <a:defRPr sz="2276" b="1"/>
            </a:lvl6pPr>
            <a:lvl7pPr marL="3901379" indent="0">
              <a:buNone/>
              <a:defRPr sz="2276" b="1"/>
            </a:lvl7pPr>
            <a:lvl8pPr marL="4551609" indent="0">
              <a:buNone/>
              <a:defRPr sz="2276" b="1"/>
            </a:lvl8pPr>
            <a:lvl9pPr marL="5201839" indent="0">
              <a:buNone/>
              <a:defRPr sz="2276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737530" y="3657600"/>
            <a:ext cx="3521050" cy="4578773"/>
          </a:xfrm>
        </p:spPr>
        <p:txBody>
          <a:bodyPr anchor="t">
            <a:normAutofit/>
          </a:bodyPr>
          <a:lstStyle>
            <a:lvl1pPr marL="0" indent="0" algn="ctr">
              <a:buNone/>
              <a:defRPr sz="1991"/>
            </a:lvl1pPr>
            <a:lvl2pPr marL="650230" indent="0">
              <a:buNone/>
              <a:defRPr sz="1707"/>
            </a:lvl2pPr>
            <a:lvl3pPr marL="1300460" indent="0">
              <a:buNone/>
              <a:defRPr sz="1422"/>
            </a:lvl3pPr>
            <a:lvl4pPr marL="1950690" indent="0">
              <a:buNone/>
              <a:defRPr sz="1280"/>
            </a:lvl4pPr>
            <a:lvl5pPr marL="2600919" indent="0">
              <a:buNone/>
              <a:defRPr sz="1280"/>
            </a:lvl5pPr>
            <a:lvl6pPr marL="3251149" indent="0">
              <a:buNone/>
              <a:defRPr sz="1280"/>
            </a:lvl6pPr>
            <a:lvl7pPr marL="3901379" indent="0">
              <a:buNone/>
              <a:defRPr sz="1280"/>
            </a:lvl7pPr>
            <a:lvl8pPr marL="4551609" indent="0">
              <a:buNone/>
              <a:defRPr sz="1280"/>
            </a:lvl8pPr>
            <a:lvl9pPr marL="5201839" indent="0">
              <a:buNone/>
              <a:defRPr sz="128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497677" y="2682240"/>
            <a:ext cx="3521050" cy="819573"/>
          </a:xfrm>
        </p:spPr>
        <p:txBody>
          <a:bodyPr anchor="b">
            <a:noAutofit/>
          </a:bodyPr>
          <a:lstStyle>
            <a:lvl1pPr marL="0" indent="0" algn="ctr">
              <a:buNone/>
              <a:defRPr sz="3413" b="0">
                <a:solidFill>
                  <a:schemeClr val="tx1"/>
                </a:solidFill>
              </a:defRPr>
            </a:lvl1pPr>
            <a:lvl2pPr marL="650230" indent="0">
              <a:buNone/>
              <a:defRPr sz="2844" b="1"/>
            </a:lvl2pPr>
            <a:lvl3pPr marL="1300460" indent="0">
              <a:buNone/>
              <a:defRPr sz="2560" b="1"/>
            </a:lvl3pPr>
            <a:lvl4pPr marL="1950690" indent="0">
              <a:buNone/>
              <a:defRPr sz="2276" b="1"/>
            </a:lvl4pPr>
            <a:lvl5pPr marL="2600919" indent="0">
              <a:buNone/>
              <a:defRPr sz="2276" b="1"/>
            </a:lvl5pPr>
            <a:lvl6pPr marL="3251149" indent="0">
              <a:buNone/>
              <a:defRPr sz="2276" b="1"/>
            </a:lvl6pPr>
            <a:lvl7pPr marL="3901379" indent="0">
              <a:buNone/>
              <a:defRPr sz="2276" b="1"/>
            </a:lvl7pPr>
            <a:lvl8pPr marL="4551609" indent="0">
              <a:buNone/>
              <a:defRPr sz="2276" b="1"/>
            </a:lvl8pPr>
            <a:lvl9pPr marL="5201839" indent="0">
              <a:buNone/>
              <a:defRPr sz="2276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497677" y="3657600"/>
            <a:ext cx="3521050" cy="4578773"/>
          </a:xfrm>
        </p:spPr>
        <p:txBody>
          <a:bodyPr anchor="t">
            <a:normAutofit/>
          </a:bodyPr>
          <a:lstStyle>
            <a:lvl1pPr marL="0" indent="0" algn="ctr">
              <a:buNone/>
              <a:defRPr sz="1991"/>
            </a:lvl1pPr>
            <a:lvl2pPr marL="650230" indent="0">
              <a:buNone/>
              <a:defRPr sz="1707"/>
            </a:lvl2pPr>
            <a:lvl3pPr marL="1300460" indent="0">
              <a:buNone/>
              <a:defRPr sz="1422"/>
            </a:lvl3pPr>
            <a:lvl4pPr marL="1950690" indent="0">
              <a:buNone/>
              <a:defRPr sz="1280"/>
            </a:lvl4pPr>
            <a:lvl5pPr marL="2600919" indent="0">
              <a:buNone/>
              <a:defRPr sz="1280"/>
            </a:lvl5pPr>
            <a:lvl6pPr marL="3251149" indent="0">
              <a:buNone/>
              <a:defRPr sz="1280"/>
            </a:lvl6pPr>
            <a:lvl7pPr marL="3901379" indent="0">
              <a:buNone/>
              <a:defRPr sz="1280"/>
            </a:lvl7pPr>
            <a:lvl8pPr marL="4551609" indent="0">
              <a:buNone/>
              <a:defRPr sz="1280"/>
            </a:lvl8pPr>
            <a:lvl9pPr marL="5201839" indent="0">
              <a:buNone/>
              <a:defRPr sz="128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1/15/2025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931795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5916867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306560" y="519289"/>
            <a:ext cx="2804160" cy="82657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94080" y="519289"/>
            <a:ext cx="8249920" cy="82657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40535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late-V2-S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585" y="2597042"/>
            <a:ext cx="3596865" cy="2607727"/>
          </a:xfrm>
          <a:prstGeom prst="rect">
            <a:avLst/>
          </a:prstGeom>
        </p:spPr>
      </p:pic>
      <p:pic>
        <p:nvPicPr>
          <p:cNvPr id="28" name="Picture 27" descr="Slate-V2-S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4534" y="2597042"/>
            <a:ext cx="3596865" cy="2607727"/>
          </a:xfrm>
          <a:prstGeom prst="rect">
            <a:avLst/>
          </a:prstGeom>
        </p:spPr>
      </p:pic>
      <p:pic>
        <p:nvPicPr>
          <p:cNvPr id="29" name="Picture 28" descr="Slate-V2-S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1995" y="2597042"/>
            <a:ext cx="3596865" cy="2607727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74714" y="866986"/>
            <a:ext cx="11044014" cy="138019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74714" y="5552506"/>
            <a:ext cx="3521050" cy="819573"/>
          </a:xfrm>
        </p:spPr>
        <p:txBody>
          <a:bodyPr anchor="b">
            <a:noAutofit/>
          </a:bodyPr>
          <a:lstStyle>
            <a:lvl1pPr marL="0" indent="0" algn="ctr">
              <a:buNone/>
              <a:defRPr sz="2844" b="0">
                <a:solidFill>
                  <a:schemeClr val="tx1"/>
                </a:solidFill>
              </a:defRPr>
            </a:lvl1pPr>
            <a:lvl2pPr marL="650230" indent="0">
              <a:buNone/>
              <a:defRPr sz="2844" b="1"/>
            </a:lvl2pPr>
            <a:lvl3pPr marL="1300460" indent="0">
              <a:buNone/>
              <a:defRPr sz="2560" b="1"/>
            </a:lvl3pPr>
            <a:lvl4pPr marL="1950690" indent="0">
              <a:buNone/>
              <a:defRPr sz="2276" b="1"/>
            </a:lvl4pPr>
            <a:lvl5pPr marL="2600919" indent="0">
              <a:buNone/>
              <a:defRPr sz="2276" b="1"/>
            </a:lvl5pPr>
            <a:lvl6pPr marL="3251149" indent="0">
              <a:buNone/>
              <a:defRPr sz="2276" b="1"/>
            </a:lvl6pPr>
            <a:lvl7pPr marL="3901379" indent="0">
              <a:buNone/>
              <a:defRPr sz="2276" b="1"/>
            </a:lvl7pPr>
            <a:lvl8pPr marL="4551609" indent="0">
              <a:buNone/>
              <a:defRPr sz="2276" b="1"/>
            </a:lvl8pPr>
            <a:lvl9pPr marL="5201839" indent="0">
              <a:buNone/>
              <a:defRPr sz="2276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85976" y="2757572"/>
            <a:ext cx="3298526" cy="2279757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276"/>
            </a:lvl1pPr>
            <a:lvl2pPr marL="650230" indent="0">
              <a:buNone/>
              <a:defRPr sz="2276"/>
            </a:lvl2pPr>
            <a:lvl3pPr marL="1300460" indent="0">
              <a:buNone/>
              <a:defRPr sz="2276"/>
            </a:lvl3pPr>
            <a:lvl4pPr marL="1950690" indent="0">
              <a:buNone/>
              <a:defRPr sz="2276"/>
            </a:lvl4pPr>
            <a:lvl5pPr marL="2600919" indent="0">
              <a:buNone/>
              <a:defRPr sz="2276"/>
            </a:lvl5pPr>
            <a:lvl6pPr marL="3251149" indent="0">
              <a:buNone/>
              <a:defRPr sz="2276"/>
            </a:lvl6pPr>
            <a:lvl7pPr marL="3901379" indent="0">
              <a:buNone/>
              <a:defRPr sz="2276"/>
            </a:lvl7pPr>
            <a:lvl8pPr marL="4551609" indent="0">
              <a:buNone/>
              <a:defRPr sz="2276"/>
            </a:lvl8pPr>
            <a:lvl9pPr marL="5201839" indent="0">
              <a:buNone/>
              <a:defRPr sz="2276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74714" y="6372081"/>
            <a:ext cx="3521050" cy="1864296"/>
          </a:xfrm>
        </p:spPr>
        <p:txBody>
          <a:bodyPr anchor="t">
            <a:normAutofit/>
          </a:bodyPr>
          <a:lstStyle>
            <a:lvl1pPr marL="0" indent="0" algn="ctr">
              <a:buNone/>
              <a:defRPr sz="1991"/>
            </a:lvl1pPr>
            <a:lvl2pPr marL="650230" indent="0">
              <a:buNone/>
              <a:defRPr sz="1707"/>
            </a:lvl2pPr>
            <a:lvl3pPr marL="1300460" indent="0">
              <a:buNone/>
              <a:defRPr sz="1422"/>
            </a:lvl3pPr>
            <a:lvl4pPr marL="1950690" indent="0">
              <a:buNone/>
              <a:defRPr sz="1280"/>
            </a:lvl4pPr>
            <a:lvl5pPr marL="2600919" indent="0">
              <a:buNone/>
              <a:defRPr sz="1280"/>
            </a:lvl5pPr>
            <a:lvl6pPr marL="3251149" indent="0">
              <a:buNone/>
              <a:defRPr sz="1280"/>
            </a:lvl6pPr>
            <a:lvl7pPr marL="3901379" indent="0">
              <a:buNone/>
              <a:defRPr sz="1280"/>
            </a:lvl7pPr>
            <a:lvl8pPr marL="4551609" indent="0">
              <a:buNone/>
              <a:defRPr sz="1280"/>
            </a:lvl8pPr>
            <a:lvl9pPr marL="5201839" indent="0">
              <a:buNone/>
              <a:defRPr sz="128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38974" y="5552506"/>
            <a:ext cx="3521050" cy="819573"/>
          </a:xfrm>
        </p:spPr>
        <p:txBody>
          <a:bodyPr anchor="b">
            <a:noAutofit/>
          </a:bodyPr>
          <a:lstStyle>
            <a:lvl1pPr marL="0" indent="0" algn="ctr">
              <a:buNone/>
              <a:defRPr sz="2844" b="0">
                <a:solidFill>
                  <a:schemeClr val="tx1"/>
                </a:solidFill>
              </a:defRPr>
            </a:lvl1pPr>
            <a:lvl2pPr marL="650230" indent="0">
              <a:buNone/>
              <a:defRPr sz="2844" b="1"/>
            </a:lvl2pPr>
            <a:lvl3pPr marL="1300460" indent="0">
              <a:buNone/>
              <a:defRPr sz="2560" b="1"/>
            </a:lvl3pPr>
            <a:lvl4pPr marL="1950690" indent="0">
              <a:buNone/>
              <a:defRPr sz="2276" b="1"/>
            </a:lvl4pPr>
            <a:lvl5pPr marL="2600919" indent="0">
              <a:buNone/>
              <a:defRPr sz="2276" b="1"/>
            </a:lvl5pPr>
            <a:lvl6pPr marL="3251149" indent="0">
              <a:buNone/>
              <a:defRPr sz="2276" b="1"/>
            </a:lvl6pPr>
            <a:lvl7pPr marL="3901379" indent="0">
              <a:buNone/>
              <a:defRPr sz="2276" b="1"/>
            </a:lvl7pPr>
            <a:lvl8pPr marL="4551609" indent="0">
              <a:buNone/>
              <a:defRPr sz="2276" b="1"/>
            </a:lvl8pPr>
            <a:lvl9pPr marL="5201839" indent="0">
              <a:buNone/>
              <a:defRPr sz="2276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848792" y="2757822"/>
            <a:ext cx="3298526" cy="2287167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276"/>
            </a:lvl1pPr>
            <a:lvl2pPr marL="650230" indent="0">
              <a:buNone/>
              <a:defRPr sz="2276"/>
            </a:lvl2pPr>
            <a:lvl3pPr marL="1300460" indent="0">
              <a:buNone/>
              <a:defRPr sz="2276"/>
            </a:lvl3pPr>
            <a:lvl4pPr marL="1950690" indent="0">
              <a:buNone/>
              <a:defRPr sz="2276"/>
            </a:lvl4pPr>
            <a:lvl5pPr marL="2600919" indent="0">
              <a:buNone/>
              <a:defRPr sz="2276"/>
            </a:lvl5pPr>
            <a:lvl6pPr marL="3251149" indent="0">
              <a:buNone/>
              <a:defRPr sz="2276"/>
            </a:lvl6pPr>
            <a:lvl7pPr marL="3901379" indent="0">
              <a:buNone/>
              <a:defRPr sz="2276"/>
            </a:lvl7pPr>
            <a:lvl8pPr marL="4551609" indent="0">
              <a:buNone/>
              <a:defRPr sz="2276"/>
            </a:lvl8pPr>
            <a:lvl9pPr marL="5201839" indent="0">
              <a:buNone/>
              <a:defRPr sz="2276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737530" y="6372080"/>
            <a:ext cx="3522493" cy="1864296"/>
          </a:xfrm>
        </p:spPr>
        <p:txBody>
          <a:bodyPr anchor="t">
            <a:normAutofit/>
          </a:bodyPr>
          <a:lstStyle>
            <a:lvl1pPr marL="0" indent="0" algn="ctr">
              <a:buNone/>
              <a:defRPr sz="1991"/>
            </a:lvl1pPr>
            <a:lvl2pPr marL="650230" indent="0">
              <a:buNone/>
              <a:defRPr sz="1707"/>
            </a:lvl2pPr>
            <a:lvl3pPr marL="1300460" indent="0">
              <a:buNone/>
              <a:defRPr sz="1422"/>
            </a:lvl3pPr>
            <a:lvl4pPr marL="1950690" indent="0">
              <a:buNone/>
              <a:defRPr sz="1280"/>
            </a:lvl4pPr>
            <a:lvl5pPr marL="2600919" indent="0">
              <a:buNone/>
              <a:defRPr sz="1280"/>
            </a:lvl5pPr>
            <a:lvl6pPr marL="3251149" indent="0">
              <a:buNone/>
              <a:defRPr sz="1280"/>
            </a:lvl6pPr>
            <a:lvl7pPr marL="3901379" indent="0">
              <a:buNone/>
              <a:defRPr sz="1280"/>
            </a:lvl7pPr>
            <a:lvl8pPr marL="4551609" indent="0">
              <a:buNone/>
              <a:defRPr sz="1280"/>
            </a:lvl8pPr>
            <a:lvl9pPr marL="5201839" indent="0">
              <a:buNone/>
              <a:defRPr sz="128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497810" y="5552506"/>
            <a:ext cx="3521050" cy="819573"/>
          </a:xfrm>
        </p:spPr>
        <p:txBody>
          <a:bodyPr anchor="b">
            <a:noAutofit/>
          </a:bodyPr>
          <a:lstStyle>
            <a:lvl1pPr marL="0" indent="0" algn="ctr">
              <a:buNone/>
              <a:defRPr sz="2844" b="0">
                <a:solidFill>
                  <a:schemeClr val="tx1"/>
                </a:solidFill>
              </a:defRPr>
            </a:lvl1pPr>
            <a:lvl2pPr marL="650230" indent="0">
              <a:buNone/>
              <a:defRPr sz="2844" b="1"/>
            </a:lvl2pPr>
            <a:lvl3pPr marL="1300460" indent="0">
              <a:buNone/>
              <a:defRPr sz="2560" b="1"/>
            </a:lvl3pPr>
            <a:lvl4pPr marL="1950690" indent="0">
              <a:buNone/>
              <a:defRPr sz="2276" b="1"/>
            </a:lvl4pPr>
            <a:lvl5pPr marL="2600919" indent="0">
              <a:buNone/>
              <a:defRPr sz="2276" b="1"/>
            </a:lvl5pPr>
            <a:lvl6pPr marL="3251149" indent="0">
              <a:buNone/>
              <a:defRPr sz="2276" b="1"/>
            </a:lvl6pPr>
            <a:lvl7pPr marL="3901379" indent="0">
              <a:buNone/>
              <a:defRPr sz="2276" b="1"/>
            </a:lvl7pPr>
            <a:lvl8pPr marL="4551609" indent="0">
              <a:buNone/>
              <a:defRPr sz="2276" b="1"/>
            </a:lvl8pPr>
            <a:lvl9pPr marL="5201839" indent="0">
              <a:buNone/>
              <a:defRPr sz="2276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614079" y="2751192"/>
            <a:ext cx="3298526" cy="2285929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276"/>
            </a:lvl1pPr>
            <a:lvl2pPr marL="650230" indent="0">
              <a:buNone/>
              <a:defRPr sz="2276"/>
            </a:lvl2pPr>
            <a:lvl3pPr marL="1300460" indent="0">
              <a:buNone/>
              <a:defRPr sz="2276"/>
            </a:lvl3pPr>
            <a:lvl4pPr marL="1950690" indent="0">
              <a:buNone/>
              <a:defRPr sz="2276"/>
            </a:lvl4pPr>
            <a:lvl5pPr marL="2600919" indent="0">
              <a:buNone/>
              <a:defRPr sz="2276"/>
            </a:lvl5pPr>
            <a:lvl6pPr marL="3251149" indent="0">
              <a:buNone/>
              <a:defRPr sz="2276"/>
            </a:lvl6pPr>
            <a:lvl7pPr marL="3901379" indent="0">
              <a:buNone/>
              <a:defRPr sz="2276"/>
            </a:lvl7pPr>
            <a:lvl8pPr marL="4551609" indent="0">
              <a:buNone/>
              <a:defRPr sz="2276"/>
            </a:lvl8pPr>
            <a:lvl9pPr marL="5201839" indent="0">
              <a:buNone/>
              <a:defRPr sz="2276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497677" y="6372077"/>
            <a:ext cx="3521050" cy="1864299"/>
          </a:xfrm>
        </p:spPr>
        <p:txBody>
          <a:bodyPr anchor="t">
            <a:normAutofit/>
          </a:bodyPr>
          <a:lstStyle>
            <a:lvl1pPr marL="0" indent="0" algn="ctr">
              <a:buNone/>
              <a:defRPr sz="1991"/>
            </a:lvl1pPr>
            <a:lvl2pPr marL="650230" indent="0">
              <a:buNone/>
              <a:defRPr sz="1707"/>
            </a:lvl2pPr>
            <a:lvl3pPr marL="1300460" indent="0">
              <a:buNone/>
              <a:defRPr sz="1422"/>
            </a:lvl3pPr>
            <a:lvl4pPr marL="1950690" indent="0">
              <a:buNone/>
              <a:defRPr sz="1280"/>
            </a:lvl4pPr>
            <a:lvl5pPr marL="2600919" indent="0">
              <a:buNone/>
              <a:defRPr sz="1280"/>
            </a:lvl5pPr>
            <a:lvl6pPr marL="3251149" indent="0">
              <a:buNone/>
              <a:defRPr sz="1280"/>
            </a:lvl6pPr>
            <a:lvl7pPr marL="3901379" indent="0">
              <a:buNone/>
              <a:defRPr sz="1280"/>
            </a:lvl7pPr>
            <a:lvl8pPr marL="4551609" indent="0">
              <a:buNone/>
              <a:defRPr sz="1280"/>
            </a:lvl8pPr>
            <a:lvl9pPr marL="5201839" indent="0">
              <a:buNone/>
              <a:defRPr sz="128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1/15/2025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52251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157778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81941" y="866987"/>
            <a:ext cx="2436786" cy="7369388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74716" y="866987"/>
            <a:ext cx="8444663" cy="7369388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889217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09395F-045E-4E92-B151-5E2E6D8E99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25600" y="1596249"/>
            <a:ext cx="9753600" cy="3395698"/>
          </a:xfrm>
        </p:spPr>
        <p:txBody>
          <a:bodyPr anchor="b"/>
          <a:lstStyle>
            <a:lvl1pPr algn="ctr">
              <a:defRPr sz="6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38C5F24-6674-4B35-ACDC-A4912BCADE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25600" y="5122898"/>
            <a:ext cx="9753600" cy="2354862"/>
          </a:xfrm>
        </p:spPr>
        <p:txBody>
          <a:bodyPr/>
          <a:lstStyle>
            <a:lvl1pPr marL="0" indent="0" algn="ctr">
              <a:buNone/>
              <a:defRPr sz="2560"/>
            </a:lvl1pPr>
            <a:lvl2pPr marL="487695" indent="0" algn="ctr">
              <a:buNone/>
              <a:defRPr sz="2133"/>
            </a:lvl2pPr>
            <a:lvl3pPr marL="975390" indent="0" algn="ctr">
              <a:buNone/>
              <a:defRPr sz="1920"/>
            </a:lvl3pPr>
            <a:lvl4pPr marL="1463086" indent="0" algn="ctr">
              <a:buNone/>
              <a:defRPr sz="1707"/>
            </a:lvl4pPr>
            <a:lvl5pPr marL="1950781" indent="0" algn="ctr">
              <a:buNone/>
              <a:defRPr sz="1707"/>
            </a:lvl5pPr>
            <a:lvl6pPr marL="2438476" indent="0" algn="ctr">
              <a:buNone/>
              <a:defRPr sz="1707"/>
            </a:lvl6pPr>
            <a:lvl7pPr marL="2926171" indent="0" algn="ctr">
              <a:buNone/>
              <a:defRPr sz="1707"/>
            </a:lvl7pPr>
            <a:lvl8pPr marL="3413867" indent="0" algn="ctr">
              <a:buNone/>
              <a:defRPr sz="1707"/>
            </a:lvl8pPr>
            <a:lvl9pPr marL="3901562" indent="0" algn="ctr">
              <a:buNone/>
              <a:defRPr sz="1707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52ED6E-D561-49D0-90B5-1FF5A187D1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42D8C-D441-47C1-BBCF-B084B73EC3D6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8EA49C-A8DB-415F-B5E7-8BCF99CE9C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AD3240-3769-48C6-B432-4A1B28E850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6E096-BCBA-4A40-A61C-EB5A31BDD2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98869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FCF78C-E3B4-4174-B2BF-14D8D7777A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F697AA-A670-4CAE-B80A-74A463648E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9F1126-1370-42C7-9FFD-7557D22DA5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42D8C-D441-47C1-BBCF-B084B73EC3D6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A0494F-699C-4D3D-9215-38CF77AA48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6E0B45-221E-411E-9373-FDE400A7B3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6E096-BCBA-4A40-A61C-EB5A31BDD2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4969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819064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C50AC6-976B-4662-8F71-A206E76545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7307" y="2431628"/>
            <a:ext cx="11216640" cy="4057226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6E41EC-E7C2-45C9-AAE2-515E9EE9B1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87307" y="6527237"/>
            <a:ext cx="11216640" cy="2133599"/>
          </a:xfrm>
        </p:spPr>
        <p:txBody>
          <a:bodyPr/>
          <a:lstStyle>
            <a:lvl1pPr marL="0" indent="0">
              <a:buNone/>
              <a:defRPr sz="2560">
                <a:solidFill>
                  <a:schemeClr val="tx1">
                    <a:tint val="75000"/>
                  </a:schemeClr>
                </a:solidFill>
              </a:defRPr>
            </a:lvl1pPr>
            <a:lvl2pPr marL="487695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2pPr>
            <a:lvl3pPr marL="97539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3pPr>
            <a:lvl4pPr marL="1463086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4pPr>
            <a:lvl5pPr marL="1950781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5pPr>
            <a:lvl6pPr marL="2438476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6pPr>
            <a:lvl7pPr marL="2926171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7pPr>
            <a:lvl8pPr marL="3413867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8pPr>
            <a:lvl9pPr marL="3901562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89B304-F05D-445A-8BA8-07F5F98775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42D8C-D441-47C1-BBCF-B084B73EC3D6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7903F4-4640-47C9-B838-58FA9A2BA7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20F0ED-7BE6-4DA5-BA30-97007C436A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6E096-BCBA-4A40-A61C-EB5A31BDD2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646821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89FB8A-3DEB-4F8A-A103-CEC6E109C5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F7BAFD-03EC-4B20-AA04-D55756880AC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94080" y="2596444"/>
            <a:ext cx="5527040" cy="618857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88A2BD6-D7C8-479F-8120-083511A6FB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83680" y="2596444"/>
            <a:ext cx="5527040" cy="618857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2C17F50-7510-41BE-941E-7F6D9F21C1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42D8C-D441-47C1-BBCF-B084B73EC3D6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B7E7BFA-9E47-4AFF-AED6-2F9B472ED4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1CB06E-F402-4282-B727-849C2A317F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6E096-BCBA-4A40-A61C-EB5A31BDD2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574881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DC3110-A950-4BBD-9F49-B96272A7DA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774" y="519290"/>
            <a:ext cx="11216640" cy="18852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0BA596-D81F-4071-A444-13BE546787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5775" y="2390987"/>
            <a:ext cx="5501639" cy="1171786"/>
          </a:xfrm>
        </p:spPr>
        <p:txBody>
          <a:bodyPr anchor="b"/>
          <a:lstStyle>
            <a:lvl1pPr marL="0" indent="0">
              <a:buNone/>
              <a:defRPr sz="2560" b="1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5EF003A-303B-4A85-8AC7-896180E62F7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95775" y="3562773"/>
            <a:ext cx="5501639" cy="524030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FB8BAB3-E4F3-48BA-A785-A97601F72BB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583680" y="2390987"/>
            <a:ext cx="5528734" cy="1171786"/>
          </a:xfrm>
        </p:spPr>
        <p:txBody>
          <a:bodyPr anchor="b"/>
          <a:lstStyle>
            <a:lvl1pPr marL="0" indent="0">
              <a:buNone/>
              <a:defRPr sz="2560" b="1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FC79462-C5D8-4CF0-8CD9-74BDBAB1AAC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583680" y="3562773"/>
            <a:ext cx="5528734" cy="524030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734CCC9-50C3-4681-99A3-19BDB320AD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42D8C-D441-47C1-BBCF-B084B73EC3D6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0C8BF5A-8942-41FD-93EF-FFF790DDC8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C4DFEF2-0755-4722-B46C-385AEAA6EF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6E096-BCBA-4A40-A61C-EB5A31BDD2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4750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A81A7C-B4C5-443D-98B7-41B6223F4B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6357A57-E1DE-415C-9ACC-A2552A2F32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42D8C-D441-47C1-BBCF-B084B73EC3D6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054C4F4-F990-4828-B9C2-65569D102E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97BF689-CD60-43DA-BA1F-7AE68923D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6E096-BCBA-4A40-A61C-EB5A31BDD2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34763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5B17B43-23C9-4E15-9E71-85544ED9AE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42D8C-D441-47C1-BBCF-B084B73EC3D6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0D98C01-1CC3-4C5C-B873-566F71D923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C58AEB-8BB3-4EBD-9F93-BC464200F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6E096-BCBA-4A40-A61C-EB5A31BDD2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178923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A69ABA-AF86-480E-AFBC-80043A4305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774" y="650240"/>
            <a:ext cx="4194386" cy="2275840"/>
          </a:xfrm>
        </p:spPr>
        <p:txBody>
          <a:bodyPr anchor="b"/>
          <a:lstStyle>
            <a:lvl1pPr>
              <a:defRPr sz="341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778B93-4EE6-4E92-AE65-59CD983F67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8734" y="1404338"/>
            <a:ext cx="6583680" cy="6931378"/>
          </a:xfrm>
        </p:spPr>
        <p:txBody>
          <a:bodyPr/>
          <a:lstStyle>
            <a:lvl1pPr>
              <a:defRPr sz="3413"/>
            </a:lvl1pPr>
            <a:lvl2pPr>
              <a:defRPr sz="2987"/>
            </a:lvl2pPr>
            <a:lvl3pPr>
              <a:defRPr sz="256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92F3177-D0B1-4646-96FD-313B40C0CE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95774" y="2926080"/>
            <a:ext cx="4194386" cy="5420925"/>
          </a:xfrm>
        </p:spPr>
        <p:txBody>
          <a:bodyPr/>
          <a:lstStyle>
            <a:lvl1pPr marL="0" indent="0">
              <a:buNone/>
              <a:defRPr sz="1707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DAF0A33-46A3-4004-AC8B-2532695AA0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42D8C-D441-47C1-BBCF-B084B73EC3D6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E81D88-E47D-4900-9520-441D6D651C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1776B2-FC11-46F0-A1DE-C31BDF2E8E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6E096-BCBA-4A40-A61C-EB5A31BDD2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96486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7916E4-3ED1-4111-ABE8-BC9D63AFF9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774" y="650240"/>
            <a:ext cx="4194386" cy="2275840"/>
          </a:xfrm>
        </p:spPr>
        <p:txBody>
          <a:bodyPr anchor="b"/>
          <a:lstStyle>
            <a:lvl1pPr>
              <a:defRPr sz="341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8A06C84-8354-4DB6-AD9A-72788EB7410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528734" y="1404338"/>
            <a:ext cx="6583680" cy="6931378"/>
          </a:xfrm>
        </p:spPr>
        <p:txBody>
          <a:bodyPr/>
          <a:lstStyle>
            <a:lvl1pPr marL="0" indent="0">
              <a:buNone/>
              <a:defRPr sz="3413"/>
            </a:lvl1pPr>
            <a:lvl2pPr marL="487695" indent="0">
              <a:buNone/>
              <a:defRPr sz="2987"/>
            </a:lvl2pPr>
            <a:lvl3pPr marL="975390" indent="0">
              <a:buNone/>
              <a:defRPr sz="2560"/>
            </a:lvl3pPr>
            <a:lvl4pPr marL="1463086" indent="0">
              <a:buNone/>
              <a:defRPr sz="2133"/>
            </a:lvl4pPr>
            <a:lvl5pPr marL="1950781" indent="0">
              <a:buNone/>
              <a:defRPr sz="2133"/>
            </a:lvl5pPr>
            <a:lvl6pPr marL="2438476" indent="0">
              <a:buNone/>
              <a:defRPr sz="2133"/>
            </a:lvl6pPr>
            <a:lvl7pPr marL="2926171" indent="0">
              <a:buNone/>
              <a:defRPr sz="2133"/>
            </a:lvl7pPr>
            <a:lvl8pPr marL="3413867" indent="0">
              <a:buNone/>
              <a:defRPr sz="2133"/>
            </a:lvl8pPr>
            <a:lvl9pPr marL="3901562" indent="0">
              <a:buNone/>
              <a:defRPr sz="2133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A94D504-85C2-4A94-8DAE-14A54D0A78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95774" y="2926080"/>
            <a:ext cx="4194386" cy="5420925"/>
          </a:xfrm>
        </p:spPr>
        <p:txBody>
          <a:bodyPr/>
          <a:lstStyle>
            <a:lvl1pPr marL="0" indent="0">
              <a:buNone/>
              <a:defRPr sz="1707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4839A4-167E-47A1-B041-BC445A7EE8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42D8C-D441-47C1-BBCF-B084B73EC3D6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FECF4E-0F02-49AC-B45D-FC8DABDB78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9B00CF-F314-4590-B964-1EAE7C9B68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6E096-BCBA-4A40-A61C-EB5A31BDD2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75478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E2FE6A-D050-4217-AE79-1A7A113D4F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1053F57-340E-41FC-8E95-FD7E6E6A63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21F62C-7A33-43FE-8651-8984D95DCD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42D8C-D441-47C1-BBCF-B084B73EC3D6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5A4FF4-B826-46D0-B17F-902945EDE3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81705F-005A-4CC3-B681-26AC6D715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6E096-BCBA-4A40-A61C-EB5A31BDD2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975382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7F2AABF-5A21-4A86-9FAA-1A10A05689D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306560" y="519289"/>
            <a:ext cx="2804160" cy="82657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6649092-F5FA-46F2-9C89-E136D20BF7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94080" y="519289"/>
            <a:ext cx="8249920" cy="826572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92AAE8-0211-4518-9F46-C509621FC4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42D8C-D441-47C1-BBCF-B084B73EC3D6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AD9601-822E-40C6-99B6-29758B43D1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8EDB66-E292-4083-B77F-2C22AEBFD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6E096-BCBA-4A40-A61C-EB5A31BDD2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31336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6EC11-959D-38FE-5E43-64BCA48905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25600" y="1596249"/>
            <a:ext cx="9753600" cy="3395698"/>
          </a:xfrm>
        </p:spPr>
        <p:txBody>
          <a:bodyPr anchor="b"/>
          <a:lstStyle>
            <a:lvl1pPr algn="ctr">
              <a:defRPr sz="6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14CCDF1-CB9A-DDFC-9141-66A086DCF74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25600" y="5122898"/>
            <a:ext cx="9753600" cy="2354862"/>
          </a:xfrm>
        </p:spPr>
        <p:txBody>
          <a:bodyPr/>
          <a:lstStyle>
            <a:lvl1pPr marL="0" indent="0" algn="ctr">
              <a:buNone/>
              <a:defRPr sz="2560"/>
            </a:lvl1pPr>
            <a:lvl2pPr marL="487695" indent="0" algn="ctr">
              <a:buNone/>
              <a:defRPr sz="2133"/>
            </a:lvl2pPr>
            <a:lvl3pPr marL="975390" indent="0" algn="ctr">
              <a:buNone/>
              <a:defRPr sz="1920"/>
            </a:lvl3pPr>
            <a:lvl4pPr marL="1463086" indent="0" algn="ctr">
              <a:buNone/>
              <a:defRPr sz="1707"/>
            </a:lvl4pPr>
            <a:lvl5pPr marL="1950781" indent="0" algn="ctr">
              <a:buNone/>
              <a:defRPr sz="1707"/>
            </a:lvl5pPr>
            <a:lvl6pPr marL="2438476" indent="0" algn="ctr">
              <a:buNone/>
              <a:defRPr sz="1707"/>
            </a:lvl6pPr>
            <a:lvl7pPr marL="2926171" indent="0" algn="ctr">
              <a:buNone/>
              <a:defRPr sz="1707"/>
            </a:lvl7pPr>
            <a:lvl8pPr marL="3413867" indent="0" algn="ctr">
              <a:buNone/>
              <a:defRPr sz="1707"/>
            </a:lvl8pPr>
            <a:lvl9pPr marL="3901562" indent="0" algn="ctr">
              <a:buNone/>
              <a:defRPr sz="1707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8212C2-B297-2961-BBD2-46761710DA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271B1-A108-4DEC-AEC5-E6AD990EB184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6BA419-FAFD-8069-C43D-3ADAF7E03D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D6B77C-5FE2-EF79-D337-93D7972BFC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1B619-D6A2-4BA9-991B-BA90E8C7AD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10891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81762" y="2504631"/>
            <a:ext cx="10229921" cy="2600978"/>
          </a:xfrm>
        </p:spPr>
        <p:txBody>
          <a:bodyPr anchor="b"/>
          <a:lstStyle>
            <a:lvl1pPr algn="ctr">
              <a:defRPr sz="5689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81762" y="5105606"/>
            <a:ext cx="10229921" cy="2143366"/>
          </a:xfrm>
        </p:spPr>
        <p:txBody>
          <a:bodyPr anchor="t"/>
          <a:lstStyle>
            <a:lvl1pPr marL="0" indent="0" algn="ctr">
              <a:buNone/>
              <a:defRPr sz="2844">
                <a:solidFill>
                  <a:schemeClr val="tx1"/>
                </a:solidFill>
              </a:defRPr>
            </a:lvl1pPr>
            <a:lvl2pPr marL="650230" indent="0">
              <a:buNone/>
              <a:defRPr sz="2560">
                <a:solidFill>
                  <a:schemeClr val="tx1">
                    <a:tint val="75000"/>
                  </a:schemeClr>
                </a:solidFill>
              </a:defRPr>
            </a:lvl2pPr>
            <a:lvl3pPr marL="1300460" indent="0">
              <a:buNone/>
              <a:defRPr sz="2276">
                <a:solidFill>
                  <a:schemeClr val="tx1">
                    <a:tint val="75000"/>
                  </a:schemeClr>
                </a:solidFill>
              </a:defRPr>
            </a:lvl3pPr>
            <a:lvl4pPr marL="1950690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4pPr>
            <a:lvl5pPr marL="260091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5pPr>
            <a:lvl6pPr marL="325114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6pPr>
            <a:lvl7pPr marL="390137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7pPr>
            <a:lvl8pPr marL="455160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8pPr>
            <a:lvl9pPr marL="520183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429070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F9B4B0-005F-4B50-135B-1F1FAEE315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E5CCF1-92AE-18D3-E719-F08ABAD278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958163-8824-3B22-59B1-18C6A8B969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271B1-A108-4DEC-AEC5-E6AD990EB184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7EF958-79A5-D648-B9E1-8C21E29304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9FE94C-FC8D-437D-1C29-B55DCFED0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1B619-D6A2-4BA9-991B-BA90E8C7AD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036096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614E05-FE81-BE30-0BD0-5D1591CB5A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7307" y="2431628"/>
            <a:ext cx="11216640" cy="4057226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44C4E3-0D3A-8214-DB56-43DC31A588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87307" y="6527237"/>
            <a:ext cx="11216640" cy="2133599"/>
          </a:xfrm>
        </p:spPr>
        <p:txBody>
          <a:bodyPr/>
          <a:lstStyle>
            <a:lvl1pPr marL="0" indent="0">
              <a:buNone/>
              <a:defRPr sz="2560">
                <a:solidFill>
                  <a:schemeClr val="tx1">
                    <a:tint val="75000"/>
                  </a:schemeClr>
                </a:solidFill>
              </a:defRPr>
            </a:lvl1pPr>
            <a:lvl2pPr marL="487695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2pPr>
            <a:lvl3pPr marL="97539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3pPr>
            <a:lvl4pPr marL="1463086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4pPr>
            <a:lvl5pPr marL="1950781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5pPr>
            <a:lvl6pPr marL="2438476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6pPr>
            <a:lvl7pPr marL="2926171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7pPr>
            <a:lvl8pPr marL="3413867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8pPr>
            <a:lvl9pPr marL="3901562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51889C-E436-2DCE-B167-A0B99036A1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271B1-A108-4DEC-AEC5-E6AD990EB184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0FAA5F-F694-2B27-D1BA-F3FCC799C3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6E917C-BAA1-33E8-BE72-42DFEBF43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1B619-D6A2-4BA9-991B-BA90E8C7AD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606398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09E194-0735-3747-4F9F-8615663827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807AE4-B795-EA6C-F3A4-0CB646E4183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94080" y="2596444"/>
            <a:ext cx="5527040" cy="61885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995A49-5452-40F6-EA3D-60F1D096F5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83680" y="2596444"/>
            <a:ext cx="5527040" cy="61885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EB5B66D-1B06-A3DB-90AC-830FDE32F1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271B1-A108-4DEC-AEC5-E6AD990EB184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F2F1391-0D29-61AF-450E-FB5CD8F129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316B68-EBB4-86FF-C6AA-48D12CD338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1B619-D6A2-4BA9-991B-BA90E8C7AD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573961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56C1BF-C538-63C1-C6DF-61013DC7FC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774" y="519290"/>
            <a:ext cx="11216640" cy="18852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76CA4C-FB72-64D9-2A01-E057B8260D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5775" y="2390987"/>
            <a:ext cx="5501639" cy="1171786"/>
          </a:xfrm>
        </p:spPr>
        <p:txBody>
          <a:bodyPr anchor="b"/>
          <a:lstStyle>
            <a:lvl1pPr marL="0" indent="0">
              <a:buNone/>
              <a:defRPr sz="2560" b="1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5C118A0-E823-3C0C-1E66-BA1905D0A6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95775" y="3562773"/>
            <a:ext cx="5501639" cy="52403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06C829C-61F8-11EE-E971-E50B02AE9D7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583680" y="2390987"/>
            <a:ext cx="5528734" cy="1171786"/>
          </a:xfrm>
        </p:spPr>
        <p:txBody>
          <a:bodyPr anchor="b"/>
          <a:lstStyle>
            <a:lvl1pPr marL="0" indent="0">
              <a:buNone/>
              <a:defRPr sz="2560" b="1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0A97E0C-4E46-6476-A4A7-CA3CCBA482B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583680" y="3562773"/>
            <a:ext cx="5528734" cy="52403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2167385-48FE-1C6F-4C54-F89996EA85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271B1-A108-4DEC-AEC5-E6AD990EB184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48EA6E2-1237-338D-0F33-CE2DA06618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66F232B-F63B-AB53-9312-08365C2CBA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1B619-D6A2-4BA9-991B-BA90E8C7AD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337880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B9D1A4-CC4C-2A65-734E-B5936EDE83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EA603BB-5ACD-0EEC-9064-2BDA3C7C40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271B1-A108-4DEC-AEC5-E6AD990EB184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961A439-D6DD-4CFC-C87E-5F61AA495A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18206F1-252C-99FF-8511-60EB801446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1B619-D6A2-4BA9-991B-BA90E8C7AD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975518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6BB1378-90FA-9316-BC8C-15666E0634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271B1-A108-4DEC-AEC5-E6AD990EB184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5443C33-6094-F41E-CF42-099D0C1AA8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6AAD63-71CE-20EC-22AF-E041BD8B3B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1B619-D6A2-4BA9-991B-BA90E8C7AD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335581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5444F7-CB24-F61C-35BC-1005E76D75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774" y="650240"/>
            <a:ext cx="4194386" cy="2275840"/>
          </a:xfrm>
        </p:spPr>
        <p:txBody>
          <a:bodyPr anchor="b"/>
          <a:lstStyle>
            <a:lvl1pPr>
              <a:defRPr sz="341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E35E3E-6DA2-B39C-F6EA-4FB369FFF9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8734" y="1404338"/>
            <a:ext cx="6583680" cy="6931378"/>
          </a:xfrm>
        </p:spPr>
        <p:txBody>
          <a:bodyPr/>
          <a:lstStyle>
            <a:lvl1pPr>
              <a:defRPr sz="3413"/>
            </a:lvl1pPr>
            <a:lvl2pPr>
              <a:defRPr sz="2987"/>
            </a:lvl2pPr>
            <a:lvl3pPr>
              <a:defRPr sz="256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E4D70C4-D826-E006-DBDE-0A44E0B36B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95774" y="2926080"/>
            <a:ext cx="4194386" cy="5420925"/>
          </a:xfrm>
        </p:spPr>
        <p:txBody>
          <a:bodyPr/>
          <a:lstStyle>
            <a:lvl1pPr marL="0" indent="0">
              <a:buNone/>
              <a:defRPr sz="1707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EA4866-9104-AA69-4DBE-43DDF34BEE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271B1-A108-4DEC-AEC5-E6AD990EB184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D74EA64-CF3A-F3C0-33CF-F8646EF6DC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2655AF-5905-2393-D6B4-05EDCC95D3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1B619-D6A2-4BA9-991B-BA90E8C7AD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463499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2A87A6-5A40-9950-028A-7B952E2068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774" y="650240"/>
            <a:ext cx="4194386" cy="2275840"/>
          </a:xfrm>
        </p:spPr>
        <p:txBody>
          <a:bodyPr anchor="b"/>
          <a:lstStyle>
            <a:lvl1pPr>
              <a:defRPr sz="341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11A5C41-5ABF-46CF-5F33-398DA7EA706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528734" y="1404338"/>
            <a:ext cx="6583680" cy="6931378"/>
          </a:xfrm>
        </p:spPr>
        <p:txBody>
          <a:bodyPr/>
          <a:lstStyle>
            <a:lvl1pPr marL="0" indent="0">
              <a:buNone/>
              <a:defRPr sz="3413"/>
            </a:lvl1pPr>
            <a:lvl2pPr marL="487695" indent="0">
              <a:buNone/>
              <a:defRPr sz="2987"/>
            </a:lvl2pPr>
            <a:lvl3pPr marL="975390" indent="0">
              <a:buNone/>
              <a:defRPr sz="2560"/>
            </a:lvl3pPr>
            <a:lvl4pPr marL="1463086" indent="0">
              <a:buNone/>
              <a:defRPr sz="2133"/>
            </a:lvl4pPr>
            <a:lvl5pPr marL="1950781" indent="0">
              <a:buNone/>
              <a:defRPr sz="2133"/>
            </a:lvl5pPr>
            <a:lvl6pPr marL="2438476" indent="0">
              <a:buNone/>
              <a:defRPr sz="2133"/>
            </a:lvl6pPr>
            <a:lvl7pPr marL="2926171" indent="0">
              <a:buNone/>
              <a:defRPr sz="2133"/>
            </a:lvl7pPr>
            <a:lvl8pPr marL="3413867" indent="0">
              <a:buNone/>
              <a:defRPr sz="2133"/>
            </a:lvl8pPr>
            <a:lvl9pPr marL="3901562" indent="0">
              <a:buNone/>
              <a:defRPr sz="2133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5F1A490-D2EB-5104-BA02-DF8D8FA0BB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95774" y="2926080"/>
            <a:ext cx="4194386" cy="5420925"/>
          </a:xfrm>
        </p:spPr>
        <p:txBody>
          <a:bodyPr/>
          <a:lstStyle>
            <a:lvl1pPr marL="0" indent="0">
              <a:buNone/>
              <a:defRPr sz="1707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1549B87-D0A5-6422-C384-7B256AEC8A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271B1-A108-4DEC-AEC5-E6AD990EB184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8D25B3-032E-5BEC-9558-B15914BDC8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B6B8E10-D603-B3C6-F263-1D3F0C14D1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1B619-D6A2-4BA9-991B-BA90E8C7AD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655306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306D3F-0C8C-9E9D-27BB-9A8465946D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F702D4E-CA8E-2966-D1AF-FD79FE0BF2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D06ADB-B8B6-AE1F-9684-BF60E554AB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271B1-A108-4DEC-AEC5-E6AD990EB184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1767AD-ED12-43E0-6DEF-95C051D159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EE4C77-BDB7-9CB8-E1CE-51A46BB580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1B619-D6A2-4BA9-991B-BA90E8C7AD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905725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EB3B2E8-E9BE-D920-42B8-95D6E55BA48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306560" y="519289"/>
            <a:ext cx="2804160" cy="82657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822C68F-3CF6-54D3-D82C-54DB7D8A98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94080" y="519289"/>
            <a:ext cx="8249920" cy="82657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954DBA-4ABD-9103-2A13-97FC6575A2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271B1-A108-4DEC-AEC5-E6AD990EB184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AAE674-36BB-1C79-D280-4452A7EF26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098205-BDFC-94CF-0A7D-EEA90CBB48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1B619-D6A2-4BA9-991B-BA90E8C7AD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02642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74716" y="2463928"/>
            <a:ext cx="5397864" cy="5772444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16419" y="2463930"/>
            <a:ext cx="5402310" cy="5772446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2628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74717" y="2463928"/>
            <a:ext cx="5397863" cy="5772444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16420" y="2463928"/>
            <a:ext cx="5402309" cy="5772446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1454D-21C2-45C7-9AF4-656402A9E3BA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C98F1-9221-437E-A507-1401E01B5E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997838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5600" y="1596249"/>
            <a:ext cx="9753600" cy="3395698"/>
          </a:xfrm>
        </p:spPr>
        <p:txBody>
          <a:bodyPr anchor="b"/>
          <a:lstStyle>
            <a:lvl1pPr algn="ctr">
              <a:defRPr sz="6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5600" y="5122898"/>
            <a:ext cx="9753600" cy="2354862"/>
          </a:xfrm>
        </p:spPr>
        <p:txBody>
          <a:bodyPr/>
          <a:lstStyle>
            <a:lvl1pPr marL="0" indent="0" algn="ctr">
              <a:buNone/>
              <a:defRPr sz="2560"/>
            </a:lvl1pPr>
            <a:lvl2pPr marL="487695" indent="0" algn="ctr">
              <a:buNone/>
              <a:defRPr sz="2133"/>
            </a:lvl2pPr>
            <a:lvl3pPr marL="975390" indent="0" algn="ctr">
              <a:buNone/>
              <a:defRPr sz="1920"/>
            </a:lvl3pPr>
            <a:lvl4pPr marL="1463086" indent="0" algn="ctr">
              <a:buNone/>
              <a:defRPr sz="1707"/>
            </a:lvl4pPr>
            <a:lvl5pPr marL="1950781" indent="0" algn="ctr">
              <a:buNone/>
              <a:defRPr sz="1707"/>
            </a:lvl5pPr>
            <a:lvl6pPr marL="2438476" indent="0" algn="ctr">
              <a:buNone/>
              <a:defRPr sz="1707"/>
            </a:lvl6pPr>
            <a:lvl7pPr marL="2926171" indent="0" algn="ctr">
              <a:buNone/>
              <a:defRPr sz="1707"/>
            </a:lvl7pPr>
            <a:lvl8pPr marL="3413867" indent="0" algn="ctr">
              <a:buNone/>
              <a:defRPr sz="1707"/>
            </a:lvl8pPr>
            <a:lvl9pPr marL="3901562" indent="0" algn="ctr">
              <a:buNone/>
              <a:defRPr sz="1707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59205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41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7307" y="2431628"/>
            <a:ext cx="11216640" cy="4057226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307" y="6527237"/>
            <a:ext cx="11216640" cy="2133599"/>
          </a:xfrm>
        </p:spPr>
        <p:txBody>
          <a:bodyPr/>
          <a:lstStyle>
            <a:lvl1pPr marL="0" indent="0">
              <a:buNone/>
              <a:defRPr sz="2560">
                <a:solidFill>
                  <a:schemeClr val="tx1">
                    <a:tint val="75000"/>
                  </a:schemeClr>
                </a:solidFill>
              </a:defRPr>
            </a:lvl1pPr>
            <a:lvl2pPr marL="487695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2pPr>
            <a:lvl3pPr marL="97539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3pPr>
            <a:lvl4pPr marL="1463086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4pPr>
            <a:lvl5pPr marL="1950781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5pPr>
            <a:lvl6pPr marL="2438476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6pPr>
            <a:lvl7pPr marL="2926171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7pPr>
            <a:lvl8pPr marL="3413867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8pPr>
            <a:lvl9pPr marL="3901562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867670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94080" y="2596444"/>
            <a:ext cx="5527040" cy="61885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83680" y="2596444"/>
            <a:ext cx="5527040" cy="61885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903652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774" y="519290"/>
            <a:ext cx="11216640" cy="18852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5775" y="2390987"/>
            <a:ext cx="5501639" cy="1171786"/>
          </a:xfrm>
        </p:spPr>
        <p:txBody>
          <a:bodyPr anchor="b"/>
          <a:lstStyle>
            <a:lvl1pPr marL="0" indent="0">
              <a:buNone/>
              <a:defRPr sz="2560" b="1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5775" y="3562773"/>
            <a:ext cx="5501639" cy="52403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83680" y="2390987"/>
            <a:ext cx="5528734" cy="1171786"/>
          </a:xfrm>
        </p:spPr>
        <p:txBody>
          <a:bodyPr anchor="b"/>
          <a:lstStyle>
            <a:lvl1pPr marL="0" indent="0">
              <a:buNone/>
              <a:defRPr sz="2560" b="1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83680" y="3562773"/>
            <a:ext cx="5528734" cy="52403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582822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76582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638401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774" y="650240"/>
            <a:ext cx="4194386" cy="2275840"/>
          </a:xfrm>
        </p:spPr>
        <p:txBody>
          <a:bodyPr anchor="b"/>
          <a:lstStyle>
            <a:lvl1pPr>
              <a:defRPr sz="341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8734" y="1404338"/>
            <a:ext cx="6583680" cy="6931378"/>
          </a:xfrm>
        </p:spPr>
        <p:txBody>
          <a:bodyPr/>
          <a:lstStyle>
            <a:lvl1pPr>
              <a:defRPr sz="3413"/>
            </a:lvl1pPr>
            <a:lvl2pPr>
              <a:defRPr sz="2987"/>
            </a:lvl2pPr>
            <a:lvl3pPr>
              <a:defRPr sz="256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774" y="2926080"/>
            <a:ext cx="4194386" cy="5420925"/>
          </a:xfrm>
        </p:spPr>
        <p:txBody>
          <a:bodyPr/>
          <a:lstStyle>
            <a:lvl1pPr marL="0" indent="0">
              <a:buNone/>
              <a:defRPr sz="1707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35052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774" y="650240"/>
            <a:ext cx="4194386" cy="2275840"/>
          </a:xfrm>
        </p:spPr>
        <p:txBody>
          <a:bodyPr anchor="b"/>
          <a:lstStyle>
            <a:lvl1pPr>
              <a:defRPr sz="341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28734" y="1404338"/>
            <a:ext cx="6583680" cy="6931378"/>
          </a:xfrm>
        </p:spPr>
        <p:txBody>
          <a:bodyPr anchor="t"/>
          <a:lstStyle>
            <a:lvl1pPr marL="0" indent="0">
              <a:buNone/>
              <a:defRPr sz="3413"/>
            </a:lvl1pPr>
            <a:lvl2pPr marL="487695" indent="0">
              <a:buNone/>
              <a:defRPr sz="2987"/>
            </a:lvl2pPr>
            <a:lvl3pPr marL="975390" indent="0">
              <a:buNone/>
              <a:defRPr sz="2560"/>
            </a:lvl3pPr>
            <a:lvl4pPr marL="1463086" indent="0">
              <a:buNone/>
              <a:defRPr sz="2133"/>
            </a:lvl4pPr>
            <a:lvl5pPr marL="1950781" indent="0">
              <a:buNone/>
              <a:defRPr sz="2133"/>
            </a:lvl5pPr>
            <a:lvl6pPr marL="2438476" indent="0">
              <a:buNone/>
              <a:defRPr sz="2133"/>
            </a:lvl6pPr>
            <a:lvl7pPr marL="2926171" indent="0">
              <a:buNone/>
              <a:defRPr sz="2133"/>
            </a:lvl7pPr>
            <a:lvl8pPr marL="3413867" indent="0">
              <a:buNone/>
              <a:defRPr sz="2133"/>
            </a:lvl8pPr>
            <a:lvl9pPr marL="3901562" indent="0">
              <a:buNone/>
              <a:defRPr sz="2133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774" y="2926080"/>
            <a:ext cx="4194386" cy="5420925"/>
          </a:xfrm>
        </p:spPr>
        <p:txBody>
          <a:bodyPr/>
          <a:lstStyle>
            <a:lvl1pPr marL="0" indent="0">
              <a:buNone/>
              <a:defRPr sz="1707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8130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Slate-V2-S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714" y="2517794"/>
            <a:ext cx="5386557" cy="5849533"/>
          </a:xfrm>
          <a:prstGeom prst="rect">
            <a:avLst/>
          </a:prstGeom>
        </p:spPr>
      </p:pic>
      <p:pic>
        <p:nvPicPr>
          <p:cNvPr id="14" name="Picture 13" descr="Slate-V2-S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2171" y="2517794"/>
            <a:ext cx="5386557" cy="584953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72930" y="2610139"/>
            <a:ext cx="5201434" cy="774946"/>
          </a:xfrm>
        </p:spPr>
        <p:txBody>
          <a:bodyPr anchor="b">
            <a:noAutofit/>
          </a:bodyPr>
          <a:lstStyle>
            <a:lvl1pPr marL="0" indent="0" algn="ctr">
              <a:buNone/>
              <a:defRPr sz="3413" b="0"/>
            </a:lvl1pPr>
            <a:lvl2pPr marL="650230" indent="0">
              <a:buNone/>
              <a:defRPr sz="2844" b="1"/>
            </a:lvl2pPr>
            <a:lvl3pPr marL="1300460" indent="0">
              <a:buNone/>
              <a:defRPr sz="2560" b="1"/>
            </a:lvl3pPr>
            <a:lvl4pPr marL="1950690" indent="0">
              <a:buNone/>
              <a:defRPr sz="2276" b="1"/>
            </a:lvl4pPr>
            <a:lvl5pPr marL="2600919" indent="0">
              <a:buNone/>
              <a:defRPr sz="2276" b="1"/>
            </a:lvl5pPr>
            <a:lvl6pPr marL="3251149" indent="0">
              <a:buNone/>
              <a:defRPr sz="2276" b="1"/>
            </a:lvl6pPr>
            <a:lvl7pPr marL="3901379" indent="0">
              <a:buNone/>
              <a:defRPr sz="2276" b="1"/>
            </a:lvl7pPr>
            <a:lvl8pPr marL="4551609" indent="0">
              <a:buNone/>
              <a:defRPr sz="2276" b="1"/>
            </a:lvl8pPr>
            <a:lvl9pPr marL="5201839" indent="0">
              <a:buNone/>
              <a:defRPr sz="2276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72930" y="3385086"/>
            <a:ext cx="5201434" cy="4851290"/>
          </a:xfrm>
        </p:spPr>
        <p:txBody>
          <a:bodyPr anchor="t">
            <a:normAutofit/>
          </a:bodyPr>
          <a:lstStyle>
            <a:lvl1pPr>
              <a:defRPr sz="2560"/>
            </a:lvl1pPr>
            <a:lvl2pPr>
              <a:defRPr sz="2276"/>
            </a:lvl2pPr>
            <a:lvl3pPr>
              <a:defRPr sz="1991"/>
            </a:lvl3pPr>
            <a:lvl4pPr>
              <a:defRPr sz="1707"/>
            </a:lvl4pPr>
            <a:lvl5pPr>
              <a:defRPr sz="1707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714631" y="2610141"/>
            <a:ext cx="5221686" cy="774945"/>
          </a:xfrm>
        </p:spPr>
        <p:txBody>
          <a:bodyPr anchor="b">
            <a:noAutofit/>
          </a:bodyPr>
          <a:lstStyle>
            <a:lvl1pPr marL="0" indent="0" algn="ctr">
              <a:buNone/>
              <a:defRPr sz="3413" b="0"/>
            </a:lvl1pPr>
            <a:lvl2pPr marL="650230" indent="0">
              <a:buNone/>
              <a:defRPr sz="2844" b="1"/>
            </a:lvl2pPr>
            <a:lvl3pPr marL="1300460" indent="0">
              <a:buNone/>
              <a:defRPr sz="2560" b="1"/>
            </a:lvl3pPr>
            <a:lvl4pPr marL="1950690" indent="0">
              <a:buNone/>
              <a:defRPr sz="2276" b="1"/>
            </a:lvl4pPr>
            <a:lvl5pPr marL="2600919" indent="0">
              <a:buNone/>
              <a:defRPr sz="2276" b="1"/>
            </a:lvl5pPr>
            <a:lvl6pPr marL="3251149" indent="0">
              <a:buNone/>
              <a:defRPr sz="2276" b="1"/>
            </a:lvl6pPr>
            <a:lvl7pPr marL="3901379" indent="0">
              <a:buNone/>
              <a:defRPr sz="2276" b="1"/>
            </a:lvl7pPr>
            <a:lvl8pPr marL="4551609" indent="0">
              <a:buNone/>
              <a:defRPr sz="2276" b="1"/>
            </a:lvl8pPr>
            <a:lvl9pPr marL="5201839" indent="0">
              <a:buNone/>
              <a:defRPr sz="2276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714631" y="3385086"/>
            <a:ext cx="5221686" cy="4851290"/>
          </a:xfrm>
        </p:spPr>
        <p:txBody>
          <a:bodyPr anchor="t">
            <a:normAutofit/>
          </a:bodyPr>
          <a:lstStyle>
            <a:lvl1pPr>
              <a:defRPr sz="2560"/>
            </a:lvl1pPr>
            <a:lvl2pPr>
              <a:defRPr sz="2276"/>
            </a:lvl2pPr>
            <a:lvl3pPr>
              <a:defRPr sz="1991"/>
            </a:lvl3pPr>
            <a:lvl4pPr>
              <a:defRPr sz="1707"/>
            </a:lvl4pPr>
            <a:lvl5pPr>
              <a:defRPr sz="1707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986051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88816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306560" y="519289"/>
            <a:ext cx="2804160" cy="82657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94080" y="519289"/>
            <a:ext cx="8249920" cy="82657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189603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2F1C56-8A72-4858-851C-F15B634C74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00480" y="1596249"/>
            <a:ext cx="9467757" cy="5325097"/>
          </a:xfrm>
        </p:spPr>
        <p:txBody>
          <a:bodyPr anchor="b">
            <a:normAutofit/>
          </a:bodyPr>
          <a:lstStyle>
            <a:lvl1pPr algn="l">
              <a:defRPr sz="576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C1834EB-45A5-426C-824A-8F07CA8F6D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00480" y="7438413"/>
            <a:ext cx="5201920" cy="1339826"/>
          </a:xfrm>
        </p:spPr>
        <p:txBody>
          <a:bodyPr>
            <a:normAutofit/>
          </a:bodyPr>
          <a:lstStyle>
            <a:lvl1pPr marL="0" indent="0" algn="l">
              <a:buNone/>
              <a:defRPr sz="1707"/>
            </a:lvl1pPr>
            <a:lvl2pPr marL="487695" indent="0" algn="ctr">
              <a:buNone/>
              <a:defRPr sz="2133"/>
            </a:lvl2pPr>
            <a:lvl3pPr marL="975390" indent="0" algn="ctr">
              <a:buNone/>
              <a:defRPr sz="1920"/>
            </a:lvl3pPr>
            <a:lvl4pPr marL="1463086" indent="0" algn="ctr">
              <a:buNone/>
              <a:defRPr sz="1707"/>
            </a:lvl4pPr>
            <a:lvl5pPr marL="1950781" indent="0" algn="ctr">
              <a:buNone/>
              <a:defRPr sz="1707"/>
            </a:lvl5pPr>
            <a:lvl6pPr marL="2438476" indent="0" algn="ctr">
              <a:buNone/>
              <a:defRPr sz="1707"/>
            </a:lvl6pPr>
            <a:lvl7pPr marL="2926171" indent="0" algn="ctr">
              <a:buNone/>
              <a:defRPr sz="1707"/>
            </a:lvl7pPr>
            <a:lvl8pPr marL="3413867" indent="0" algn="ctr">
              <a:buNone/>
              <a:defRPr sz="1707"/>
            </a:lvl8pPr>
            <a:lvl9pPr marL="3901562" indent="0" algn="ctr">
              <a:buNone/>
              <a:defRPr sz="1707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3D55F2-5374-4778-B1EE-98996792D0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1FAD-7351-4908-963A-08EA8E4AB7A0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4044F8-E727-4D63-B6D6-26482F83D3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141F76-D956-4205-AD99-E91FD5FCC0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D47E-0AF1-4C27-801F-64E3E5BF7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38229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911A1B-E09A-4F93-BC68-B160114AFC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C8C4A9-27ED-4E86-A256-5009E31342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20000"/>
              </a:lnSpc>
              <a:defRPr/>
            </a:lvl1pPr>
            <a:lvl2pPr>
              <a:lnSpc>
                <a:spcPct val="120000"/>
              </a:lnSpc>
              <a:defRPr/>
            </a:lvl2pPr>
            <a:lvl3pPr>
              <a:lnSpc>
                <a:spcPct val="120000"/>
              </a:lnSpc>
              <a:defRPr sz="1493"/>
            </a:lvl3pPr>
            <a:lvl4pPr>
              <a:lnSpc>
                <a:spcPct val="120000"/>
              </a:lnSpc>
              <a:defRPr sz="1280"/>
            </a:lvl4pPr>
            <a:lvl5pPr>
              <a:lnSpc>
                <a:spcPct val="120000"/>
              </a:lnSpc>
              <a:defRPr sz="128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5CF91C-8771-4949-A397-928A5743EB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1FAD-7351-4908-963A-08EA8E4AB7A0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3EA0ED-4961-4254-B34E-71D14C4E05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497152-BD97-4A72-8B07-CD2BC57B84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D47E-0AF1-4C27-801F-64E3E5BF7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798615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B4EAF4-C10D-4650-9587-15DA8E9F9C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0480" y="1946826"/>
            <a:ext cx="10119360" cy="5233289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A1D5C2-6E93-4B23-A0CA-D5D7E735C7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00480" y="7564764"/>
            <a:ext cx="10119360" cy="1213476"/>
          </a:xfrm>
        </p:spPr>
        <p:txBody>
          <a:bodyPr>
            <a:normAutofit/>
          </a:bodyPr>
          <a:lstStyle>
            <a:lvl1pPr marL="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1pPr>
            <a:lvl2pPr marL="487695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2pPr>
            <a:lvl3pPr marL="97539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3pPr>
            <a:lvl4pPr marL="1463086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4pPr>
            <a:lvl5pPr marL="1950781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5pPr>
            <a:lvl6pPr marL="2438476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6pPr>
            <a:lvl7pPr marL="2926171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7pPr>
            <a:lvl8pPr marL="3413867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8pPr>
            <a:lvl9pPr marL="3901562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815BFB-5D28-4ABE-AD37-0C6C3FD949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1FAD-7351-4908-963A-08EA8E4AB7A0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A4035B-0539-4A03-87C0-22E52C98B2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327ADF-48C9-49CF-BD4D-82399BF64A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D47E-0AF1-4C27-801F-64E3E5BF7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461924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91A2FB-0310-4935-B7F7-E47876CD4E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987C14-52AB-4AAC-9038-29CF58EA6E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300481" y="3083773"/>
            <a:ext cx="5016449" cy="59112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B2E45A-DCC0-4701-9D67-EF56AECE34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687872" y="3083773"/>
            <a:ext cx="5101546" cy="59112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1AF0813-A167-4D17-AA79-07BD9765FE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1FAD-7351-4908-963A-08EA8E4AB7A0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A940D7-D4C1-4C24-95F3-29A849CEEE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949AB7-007E-4D4D-A2C1-2C5C3310C0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D47E-0AF1-4C27-801F-64E3E5BF7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148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2B0184-BDFD-48DE-B858-B81887BFD3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0481" y="519290"/>
            <a:ext cx="10403839" cy="224423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24FEB2-6EEC-49D4-9466-0F7A6EDB0C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00481" y="2980878"/>
            <a:ext cx="4808460" cy="1078969"/>
          </a:xfrm>
        </p:spPr>
        <p:txBody>
          <a:bodyPr anchor="b">
            <a:normAutofit/>
          </a:bodyPr>
          <a:lstStyle>
            <a:lvl1pPr marL="0" indent="0">
              <a:buNone/>
              <a:defRPr sz="1920" b="1" cap="all" spc="320" baseline="0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DE8CF0-BAB6-4BF2-836F-FED0AF88A8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300481" y="4179072"/>
            <a:ext cx="4808459" cy="481591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F0751AB-FCF0-450B-A6DF-9B9A2AD2C2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95858" y="2980878"/>
            <a:ext cx="4808461" cy="1078969"/>
          </a:xfrm>
        </p:spPr>
        <p:txBody>
          <a:bodyPr anchor="b">
            <a:normAutofit/>
          </a:bodyPr>
          <a:lstStyle>
            <a:lvl1pPr marL="0" indent="0">
              <a:buNone/>
              <a:defRPr sz="1920" b="1" cap="all" spc="320" baseline="0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D3898E7-3130-4CE6-AA11-C9CC8214EA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895858" y="4179072"/>
            <a:ext cx="4808461" cy="481591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5D85675-9678-4CB3-9AAB-D727D2B58E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1FAD-7351-4908-963A-08EA8E4AB7A0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45F8314-1849-461A-AAF2-BF149646D5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B69738E-5865-473C-BAFB-BDB385C069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D47E-0AF1-4C27-801F-64E3E5BF7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669755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7AC40-59FF-4CE3-B49C-C824A784C5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0481" y="519290"/>
            <a:ext cx="10126132" cy="224423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92FAB63-E9CE-4359-A54B-07AC7E9BBA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1FAD-7351-4908-963A-08EA8E4AB7A0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7939854-5165-4C41-8DCA-D42DFD7D90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F1768E0-4535-4B0D-8B94-4C10740B0A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D47E-0AF1-4C27-801F-64E3E5BF7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253349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84678E3-D115-4E49-9ECB-656CF2319E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1FAD-7351-4908-963A-08EA8E4AB7A0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521E6FC-7F84-4673-81D6-B85FE26DA0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80318A-245C-4841-AB57-CEC5CC124D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D47E-0AF1-4C27-801F-64E3E5BF7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687667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0F847B-9D86-47FF-B24A-EEA5F73EA1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0480" y="650240"/>
            <a:ext cx="4028237" cy="4057498"/>
          </a:xfrm>
        </p:spPr>
        <p:txBody>
          <a:bodyPr anchor="b">
            <a:normAutofit/>
          </a:bodyPr>
          <a:lstStyle>
            <a:lvl1pPr>
              <a:defRPr sz="426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AC0675-AD2F-44DC-8FF3-4454258A59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28087" y="1404338"/>
            <a:ext cx="6345193" cy="6931378"/>
          </a:xfrm>
        </p:spPr>
        <p:txBody>
          <a:bodyPr>
            <a:normAutofit/>
          </a:bodyPr>
          <a:lstStyle>
            <a:lvl1pPr>
              <a:defRPr sz="2560"/>
            </a:lvl1pPr>
            <a:lvl2pPr>
              <a:defRPr sz="2133"/>
            </a:lvl2pPr>
            <a:lvl3pPr>
              <a:defRPr sz="1920"/>
            </a:lvl3pPr>
            <a:lvl4pPr>
              <a:defRPr sz="1707"/>
            </a:lvl4pPr>
            <a:lvl5pPr>
              <a:defRPr sz="1707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D96356-C0F0-4C22-B9B6-C7E0BE4F37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300480" y="4955321"/>
            <a:ext cx="4020196" cy="3391684"/>
          </a:xfrm>
        </p:spPr>
        <p:txBody>
          <a:bodyPr/>
          <a:lstStyle>
            <a:lvl1pPr marL="0" indent="0">
              <a:buNone/>
              <a:defRPr sz="1707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3EFD71-2ACA-4041-9EA2-86E7B81C31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1FAD-7351-4908-963A-08EA8E4AB7A0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4ECACE3-32A8-4245-97AC-5797C147E7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4D63845-314D-499C-BB75-CE9162BE6E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D47E-0AF1-4C27-801F-64E3E5BF7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3415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7822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66D3DB-B1F8-4892-96F7-0BE21DE637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0480" y="650240"/>
            <a:ext cx="4194506" cy="4057131"/>
          </a:xfrm>
        </p:spPr>
        <p:txBody>
          <a:bodyPr anchor="b">
            <a:noAutofit/>
          </a:bodyPr>
          <a:lstStyle>
            <a:lvl1pPr>
              <a:defRPr sz="426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40AB405-B2E9-4C4B-930C-CF1B63342F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053131" y="934478"/>
            <a:ext cx="6220148" cy="7843763"/>
          </a:xfrm>
        </p:spPr>
        <p:txBody>
          <a:bodyPr/>
          <a:lstStyle>
            <a:lvl1pPr marL="0" indent="0">
              <a:buNone/>
              <a:defRPr sz="3413"/>
            </a:lvl1pPr>
            <a:lvl2pPr marL="487695" indent="0">
              <a:buNone/>
              <a:defRPr sz="2987"/>
            </a:lvl2pPr>
            <a:lvl3pPr marL="975390" indent="0">
              <a:buNone/>
              <a:defRPr sz="2560"/>
            </a:lvl3pPr>
            <a:lvl4pPr marL="1463086" indent="0">
              <a:buNone/>
              <a:defRPr sz="2133"/>
            </a:lvl4pPr>
            <a:lvl5pPr marL="1950781" indent="0">
              <a:buNone/>
              <a:defRPr sz="2133"/>
            </a:lvl5pPr>
            <a:lvl6pPr marL="2438476" indent="0">
              <a:buNone/>
              <a:defRPr sz="2133"/>
            </a:lvl6pPr>
            <a:lvl7pPr marL="2926171" indent="0">
              <a:buNone/>
              <a:defRPr sz="2133"/>
            </a:lvl7pPr>
            <a:lvl8pPr marL="3413867" indent="0">
              <a:buNone/>
              <a:defRPr sz="2133"/>
            </a:lvl8pPr>
            <a:lvl9pPr marL="3901562" indent="0">
              <a:buNone/>
              <a:defRPr sz="2133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8AF82ED-5295-4670-A3A8-B7813FF471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300479" y="4955321"/>
            <a:ext cx="4020196" cy="3380395"/>
          </a:xfrm>
        </p:spPr>
        <p:txBody>
          <a:bodyPr/>
          <a:lstStyle>
            <a:lvl1pPr marL="0" indent="0">
              <a:buNone/>
              <a:defRPr sz="1707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F8BCDD2-4389-41FA-BE68-6805E3290F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1FAD-7351-4908-963A-08EA8E4AB7A0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3C1D4C8-D966-41BE-B38F-54B9134FF7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3A7339F-1169-4FB1-8FAA-781335ECB2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D47E-0AF1-4C27-801F-64E3E5BF7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940701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CA6D4F-1C6D-40FB-9A92-C86C4E15C0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B67BDDB-F95B-4041-AA53-71BBCB26D9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977052-C8EA-459E-9E10-8EE28C50E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1FAD-7351-4908-963A-08EA8E4AB7A0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3E6650-E3AD-4C98-88FE-F5152966FE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54FED5-B228-4E3C-BFEE-0BC47D950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D47E-0AF1-4C27-801F-64E3E5BF7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526088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B0A243A-5463-4C65-85DA-03BECDAE63E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420692" y="1214819"/>
            <a:ext cx="2852588" cy="757019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E10153C-6948-4108-8FF1-033F66D4CA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731520" y="1214819"/>
            <a:ext cx="8412480" cy="757019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345988-B24C-46FE-87B0-55D4FB7CBC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1FAD-7351-4908-963A-08EA8E4AB7A0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3AB2DB-BD1F-41F7-AC5E-57249C2700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81E3DB-BDAB-40CA-ABA3-A3662C0688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D47E-0AF1-4C27-801F-64E3E5BF7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977203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154B10-C117-7018-CFB5-4AC6C5EAE13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25600" y="1596249"/>
            <a:ext cx="9753600" cy="3395698"/>
          </a:xfrm>
        </p:spPr>
        <p:txBody>
          <a:bodyPr anchor="b"/>
          <a:lstStyle>
            <a:lvl1pPr algn="ctr">
              <a:defRPr sz="6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0D52CB-1B75-6C28-A9B3-73DB8EBFB2C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25600" y="5122898"/>
            <a:ext cx="9753600" cy="2354862"/>
          </a:xfrm>
        </p:spPr>
        <p:txBody>
          <a:bodyPr/>
          <a:lstStyle>
            <a:lvl1pPr marL="0" indent="0" algn="ctr">
              <a:buNone/>
              <a:defRPr sz="2560"/>
            </a:lvl1pPr>
            <a:lvl2pPr marL="487695" indent="0" algn="ctr">
              <a:buNone/>
              <a:defRPr sz="2133"/>
            </a:lvl2pPr>
            <a:lvl3pPr marL="975390" indent="0" algn="ctr">
              <a:buNone/>
              <a:defRPr sz="1920"/>
            </a:lvl3pPr>
            <a:lvl4pPr marL="1463086" indent="0" algn="ctr">
              <a:buNone/>
              <a:defRPr sz="1707"/>
            </a:lvl4pPr>
            <a:lvl5pPr marL="1950781" indent="0" algn="ctr">
              <a:buNone/>
              <a:defRPr sz="1707"/>
            </a:lvl5pPr>
            <a:lvl6pPr marL="2438476" indent="0" algn="ctr">
              <a:buNone/>
              <a:defRPr sz="1707"/>
            </a:lvl6pPr>
            <a:lvl7pPr marL="2926171" indent="0" algn="ctr">
              <a:buNone/>
              <a:defRPr sz="1707"/>
            </a:lvl7pPr>
            <a:lvl8pPr marL="3413867" indent="0" algn="ctr">
              <a:buNone/>
              <a:defRPr sz="1707"/>
            </a:lvl8pPr>
            <a:lvl9pPr marL="3901562" indent="0" algn="ctr">
              <a:buNone/>
              <a:defRPr sz="1707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FAC548-86B7-8C01-1DEC-EEFED10C17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99FF1-6050-43C7-BCBF-3584ACFFC7CC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175611-8ED8-0F72-0730-42EE413B6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C91078-7092-5116-E784-7D7B47DD5D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07262-A95F-437F-9F54-BD88F0867D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107188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EE599C-A024-CA5E-172C-806E43586C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BBE68D-0E99-4270-D73C-0BF1AC420B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D7DCCD-552A-7596-CE93-EAD85F77AB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99FF1-6050-43C7-BCBF-3584ACFFC7CC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528474-B033-5D3F-EBB3-16ACCB741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DF9FFF-C959-F509-B101-F0EA5FE95C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07262-A95F-437F-9F54-BD88F0867D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0775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3ED243-F846-E941-BBA0-BF09FB2FD1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7307" y="2431628"/>
            <a:ext cx="11216640" cy="4057226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F0D679-25DC-8E7B-2565-37881C5C43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87307" y="6527237"/>
            <a:ext cx="11216640" cy="2133599"/>
          </a:xfrm>
        </p:spPr>
        <p:txBody>
          <a:bodyPr/>
          <a:lstStyle>
            <a:lvl1pPr marL="0" indent="0">
              <a:buNone/>
              <a:defRPr sz="2560">
                <a:solidFill>
                  <a:schemeClr val="tx1">
                    <a:tint val="82000"/>
                  </a:schemeClr>
                </a:solidFill>
              </a:defRPr>
            </a:lvl1pPr>
            <a:lvl2pPr marL="487695" indent="0">
              <a:buNone/>
              <a:defRPr sz="2133">
                <a:solidFill>
                  <a:schemeClr val="tx1">
                    <a:tint val="82000"/>
                  </a:schemeClr>
                </a:solidFill>
              </a:defRPr>
            </a:lvl2pPr>
            <a:lvl3pPr marL="975390" indent="0">
              <a:buNone/>
              <a:defRPr sz="1920">
                <a:solidFill>
                  <a:schemeClr val="tx1">
                    <a:tint val="82000"/>
                  </a:schemeClr>
                </a:solidFill>
              </a:defRPr>
            </a:lvl3pPr>
            <a:lvl4pPr marL="1463086" indent="0">
              <a:buNone/>
              <a:defRPr sz="1707">
                <a:solidFill>
                  <a:schemeClr val="tx1">
                    <a:tint val="82000"/>
                  </a:schemeClr>
                </a:solidFill>
              </a:defRPr>
            </a:lvl4pPr>
            <a:lvl5pPr marL="1950781" indent="0">
              <a:buNone/>
              <a:defRPr sz="1707">
                <a:solidFill>
                  <a:schemeClr val="tx1">
                    <a:tint val="82000"/>
                  </a:schemeClr>
                </a:solidFill>
              </a:defRPr>
            </a:lvl5pPr>
            <a:lvl6pPr marL="2438476" indent="0">
              <a:buNone/>
              <a:defRPr sz="1707">
                <a:solidFill>
                  <a:schemeClr val="tx1">
                    <a:tint val="82000"/>
                  </a:schemeClr>
                </a:solidFill>
              </a:defRPr>
            </a:lvl6pPr>
            <a:lvl7pPr marL="2926171" indent="0">
              <a:buNone/>
              <a:defRPr sz="1707">
                <a:solidFill>
                  <a:schemeClr val="tx1">
                    <a:tint val="82000"/>
                  </a:schemeClr>
                </a:solidFill>
              </a:defRPr>
            </a:lvl7pPr>
            <a:lvl8pPr marL="3413867" indent="0">
              <a:buNone/>
              <a:defRPr sz="1707">
                <a:solidFill>
                  <a:schemeClr val="tx1">
                    <a:tint val="82000"/>
                  </a:schemeClr>
                </a:solidFill>
              </a:defRPr>
            </a:lvl8pPr>
            <a:lvl9pPr marL="3901562" indent="0">
              <a:buNone/>
              <a:defRPr sz="1707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B18021-DAC0-F64F-278E-0AC9BA9AEF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99FF1-6050-43C7-BCBF-3584ACFFC7CC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BCCF58-DB8D-1972-0D74-E15F529A10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1F719D-4A97-2162-297C-8A95C392C7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07262-A95F-437F-9F54-BD88F0867D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129573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AB3A83-7464-4001-7DE0-2F09813AFF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337F04-2E43-E89C-3CF1-D0D9E7A0DD3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94080" y="2596444"/>
            <a:ext cx="5527040" cy="61885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CD74DD2-EDFD-9D59-2903-660C0CF4BD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83680" y="2596444"/>
            <a:ext cx="5527040" cy="61885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FF9B3A-B734-5C83-0623-8401B49038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99FF1-6050-43C7-BCBF-3584ACFFC7CC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8D24833-E690-1D1D-DE48-6548C70945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044440-7FE1-D175-29B3-3E687CA119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07262-A95F-437F-9F54-BD88F0867D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359121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0144F0-B4E2-C7F4-8825-E57A92B51C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774" y="519290"/>
            <a:ext cx="11216640" cy="18852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EE094C-17AE-3FB2-2DCB-33FCE510D3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5775" y="2390987"/>
            <a:ext cx="5501639" cy="1171786"/>
          </a:xfrm>
        </p:spPr>
        <p:txBody>
          <a:bodyPr anchor="b"/>
          <a:lstStyle>
            <a:lvl1pPr marL="0" indent="0">
              <a:buNone/>
              <a:defRPr sz="2560" b="1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07C63CC-B9EB-C425-8E0E-3AB6065A71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95775" y="3562773"/>
            <a:ext cx="5501639" cy="52403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82CCCDB-E986-88D8-F83E-944D0BB27D7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583680" y="2390987"/>
            <a:ext cx="5528734" cy="1171786"/>
          </a:xfrm>
        </p:spPr>
        <p:txBody>
          <a:bodyPr anchor="b"/>
          <a:lstStyle>
            <a:lvl1pPr marL="0" indent="0">
              <a:buNone/>
              <a:defRPr sz="2560" b="1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FDA08F6-2407-961C-1114-83C2884F29C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583680" y="3562773"/>
            <a:ext cx="5528734" cy="52403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694A746-1EF9-687B-5623-7F43812886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99FF1-6050-43C7-BCBF-3584ACFFC7CC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067B85A-E7D4-5AA3-5762-B7900DB0D9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2B47815-ABBF-AEA5-127C-E898C796F9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07262-A95F-437F-9F54-BD88F0867D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87917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EDAC9F-4C1C-99CD-C2AB-4B2EBD3A3D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F07EACF-EAE2-81EE-3A39-024D26C633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99FF1-6050-43C7-BCBF-3584ACFFC7CC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21C5295-DB15-AB2F-1A5D-0BAAFC1E72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882CC40-25BB-4D0E-3786-A640FBEAF9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07262-A95F-437F-9F54-BD88F0867D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720302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CFAC281-E65E-5941-CEB4-645CE713BB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99FF1-6050-43C7-BCBF-3584ACFFC7CC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E3CEF05-C28C-895A-9441-89A61DD6D1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D71EEE-47BB-F21D-7B0D-1DEB6DFC6B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07262-A95F-437F-9F54-BD88F0867D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5883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28939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DFD236-1920-4B2C-C36C-D087E1388D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774" y="650240"/>
            <a:ext cx="4194386" cy="2275840"/>
          </a:xfrm>
        </p:spPr>
        <p:txBody>
          <a:bodyPr anchor="b"/>
          <a:lstStyle>
            <a:lvl1pPr>
              <a:defRPr sz="341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3DC289-3D30-14ED-141F-9910F54771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8734" y="1404338"/>
            <a:ext cx="6583680" cy="6931378"/>
          </a:xfrm>
        </p:spPr>
        <p:txBody>
          <a:bodyPr/>
          <a:lstStyle>
            <a:lvl1pPr>
              <a:defRPr sz="3413"/>
            </a:lvl1pPr>
            <a:lvl2pPr>
              <a:defRPr sz="2987"/>
            </a:lvl2pPr>
            <a:lvl3pPr>
              <a:defRPr sz="256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D1904A6-589C-A563-DD68-7FB5E571AB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95774" y="2926080"/>
            <a:ext cx="4194386" cy="5420925"/>
          </a:xfrm>
        </p:spPr>
        <p:txBody>
          <a:bodyPr/>
          <a:lstStyle>
            <a:lvl1pPr marL="0" indent="0">
              <a:buNone/>
              <a:defRPr sz="1707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253449-0D06-6DED-AA52-F9AF4AF8D9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99FF1-6050-43C7-BCBF-3584ACFFC7CC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A1AF771-257F-7337-BD7C-EE31F7BFC2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976D86-5242-7197-8B2C-89A229CE48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07262-A95F-437F-9F54-BD88F0867D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15561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EE5449-9BC3-53C4-99A0-A3490ED1FF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774" y="650240"/>
            <a:ext cx="4194386" cy="2275840"/>
          </a:xfrm>
        </p:spPr>
        <p:txBody>
          <a:bodyPr anchor="b"/>
          <a:lstStyle>
            <a:lvl1pPr>
              <a:defRPr sz="341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2228E0B-AA76-AE16-CBAE-21B7330F680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528734" y="1404338"/>
            <a:ext cx="6583680" cy="6931378"/>
          </a:xfrm>
        </p:spPr>
        <p:txBody>
          <a:bodyPr/>
          <a:lstStyle>
            <a:lvl1pPr marL="0" indent="0">
              <a:buNone/>
              <a:defRPr sz="3413"/>
            </a:lvl1pPr>
            <a:lvl2pPr marL="487695" indent="0">
              <a:buNone/>
              <a:defRPr sz="2987"/>
            </a:lvl2pPr>
            <a:lvl3pPr marL="975390" indent="0">
              <a:buNone/>
              <a:defRPr sz="2560"/>
            </a:lvl3pPr>
            <a:lvl4pPr marL="1463086" indent="0">
              <a:buNone/>
              <a:defRPr sz="2133"/>
            </a:lvl4pPr>
            <a:lvl5pPr marL="1950781" indent="0">
              <a:buNone/>
              <a:defRPr sz="2133"/>
            </a:lvl5pPr>
            <a:lvl6pPr marL="2438476" indent="0">
              <a:buNone/>
              <a:defRPr sz="2133"/>
            </a:lvl6pPr>
            <a:lvl7pPr marL="2926171" indent="0">
              <a:buNone/>
              <a:defRPr sz="2133"/>
            </a:lvl7pPr>
            <a:lvl8pPr marL="3413867" indent="0">
              <a:buNone/>
              <a:defRPr sz="2133"/>
            </a:lvl8pPr>
            <a:lvl9pPr marL="3901562" indent="0">
              <a:buNone/>
              <a:defRPr sz="2133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41F3A6D-1D3C-D330-6578-35A632C0D2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95774" y="2926080"/>
            <a:ext cx="4194386" cy="5420925"/>
          </a:xfrm>
        </p:spPr>
        <p:txBody>
          <a:bodyPr/>
          <a:lstStyle>
            <a:lvl1pPr marL="0" indent="0">
              <a:buNone/>
              <a:defRPr sz="1707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1043C20-551F-17AD-E49B-87212D16BA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99FF1-6050-43C7-BCBF-3584ACFFC7CC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CADA8E-71D3-C78F-23F7-A6FFF8E2D2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53575F-9064-F7C1-9795-68BC02ED50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07262-A95F-437F-9F54-BD88F0867D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53761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126508-B879-D54E-A78D-F18B42B817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4D8C2B6-0B22-2A88-089B-0556C1E724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9B178D-F30E-78C3-A248-59B5B62BB0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99FF1-6050-43C7-BCBF-3584ACFFC7CC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81A711-FADF-43C7-B831-7C3EFDCE7E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AB8D12-7A2E-9F2F-FF6A-389A45634B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07262-A95F-437F-9F54-BD88F0867D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659405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C547BB3-4CF2-E6FD-04B7-EC6EE8D2AA5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306560" y="519289"/>
            <a:ext cx="2804160" cy="82657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47EED46-D5A8-BE10-5120-2D95AA8A56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94080" y="519289"/>
            <a:ext cx="8249920" cy="82657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F8E0BF-29F9-1D66-1402-FB66437270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99FF1-6050-43C7-BCBF-3584ACFFC7CC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E93D86-DF29-D85E-D788-A71AF3EAA4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57DD63-517F-16BD-D7DD-172A1B0994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07262-A95F-437F-9F54-BD88F0867D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306854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5D02BC-5A24-47F7-A4DF-B93FBC0C51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E9219E-EE74-4093-94D6-F663E059C5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4080" y="2744013"/>
            <a:ext cx="11216640" cy="6047232"/>
          </a:xfrm>
        </p:spPr>
        <p:txBody>
          <a:bodyPr>
            <a:normAutofit/>
          </a:bodyPr>
          <a:lstStyle>
            <a:lvl1pPr>
              <a:defRPr sz="2240"/>
            </a:lvl1pPr>
            <a:lvl2pPr>
              <a:defRPr sz="1920"/>
            </a:lvl2pPr>
            <a:lvl3pPr>
              <a:defRPr sz="1600"/>
            </a:lvl3pPr>
            <a:lvl4pPr>
              <a:defRPr sz="1440"/>
            </a:lvl4pPr>
            <a:lvl5pPr>
              <a:defRPr sz="144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A61642-BFBA-48AE-A29C-C2AA7386AE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D2029B-6646-4DBF-A302-76A513FC6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6D4DFD-766F-4E45-A00C-2B5E8CE9A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 descr="Tag=AccentColor&#10;Flavor=Light&#10;Target=FillAndLine">
            <a:extLst>
              <a:ext uri="{FF2B5EF4-FFF2-40B4-BE49-F238E27FC236}">
                <a16:creationId xmlns:a16="http://schemas.microsoft.com/office/drawing/2014/main" id="{EBDD1931-9E86-4402-9A68-33A2D9EFB198}"/>
              </a:ext>
            </a:extLst>
          </p:cNvPr>
          <p:cNvSpPr/>
          <p:nvPr/>
        </p:nvSpPr>
        <p:spPr>
          <a:xfrm>
            <a:off x="894079" y="2431898"/>
            <a:ext cx="11216640" cy="39014"/>
          </a:xfrm>
          <a:custGeom>
            <a:avLst/>
            <a:gdLst>
              <a:gd name="connsiteX0" fmla="*/ 0 w 11216640"/>
              <a:gd name="connsiteY0" fmla="*/ 0 h 39014"/>
              <a:gd name="connsiteX1" fmla="*/ 476707 w 11216640"/>
              <a:gd name="connsiteY1" fmla="*/ 0 h 39014"/>
              <a:gd name="connsiteX2" fmla="*/ 1177747 w 11216640"/>
              <a:gd name="connsiteY2" fmla="*/ 0 h 39014"/>
              <a:gd name="connsiteX3" fmla="*/ 1990953 w 11216640"/>
              <a:gd name="connsiteY3" fmla="*/ 0 h 39014"/>
              <a:gd name="connsiteX4" fmla="*/ 2355494 w 11216640"/>
              <a:gd name="connsiteY4" fmla="*/ 0 h 39014"/>
              <a:gd name="connsiteX5" fmla="*/ 2720035 w 11216640"/>
              <a:gd name="connsiteY5" fmla="*/ 0 h 39014"/>
              <a:gd name="connsiteX6" fmla="*/ 3645408 w 11216640"/>
              <a:gd name="connsiteY6" fmla="*/ 0 h 39014"/>
              <a:gd name="connsiteX7" fmla="*/ 4346448 w 11216640"/>
              <a:gd name="connsiteY7" fmla="*/ 0 h 39014"/>
              <a:gd name="connsiteX8" fmla="*/ 4710988 w 11216640"/>
              <a:gd name="connsiteY8" fmla="*/ 0 h 39014"/>
              <a:gd name="connsiteX9" fmla="*/ 5412028 w 11216640"/>
              <a:gd name="connsiteY9" fmla="*/ 0 h 39014"/>
              <a:gd name="connsiteX10" fmla="*/ 6337401 w 11216640"/>
              <a:gd name="connsiteY10" fmla="*/ 0 h 39014"/>
              <a:gd name="connsiteX11" fmla="*/ 6926275 w 11216640"/>
              <a:gd name="connsiteY11" fmla="*/ 0 h 39014"/>
              <a:gd name="connsiteX12" fmla="*/ 7515148 w 11216640"/>
              <a:gd name="connsiteY12" fmla="*/ 0 h 39014"/>
              <a:gd name="connsiteX13" fmla="*/ 8216188 w 11216640"/>
              <a:gd name="connsiteY13" fmla="*/ 0 h 39014"/>
              <a:gd name="connsiteX14" fmla="*/ 9029395 w 11216640"/>
              <a:gd name="connsiteY14" fmla="*/ 0 h 39014"/>
              <a:gd name="connsiteX15" fmla="*/ 9842601 w 11216640"/>
              <a:gd name="connsiteY15" fmla="*/ 0 h 39014"/>
              <a:gd name="connsiteX16" fmla="*/ 11216640 w 11216640"/>
              <a:gd name="connsiteY16" fmla="*/ 0 h 39014"/>
              <a:gd name="connsiteX17" fmla="*/ 11216640 w 11216640"/>
              <a:gd name="connsiteY17" fmla="*/ 39014 h 39014"/>
              <a:gd name="connsiteX18" fmla="*/ 10739932 w 11216640"/>
              <a:gd name="connsiteY18" fmla="*/ 39014 h 39014"/>
              <a:gd name="connsiteX19" fmla="*/ 9814560 w 11216640"/>
              <a:gd name="connsiteY19" fmla="*/ 39014 h 39014"/>
              <a:gd name="connsiteX20" fmla="*/ 9113520 w 11216640"/>
              <a:gd name="connsiteY20" fmla="*/ 39014 h 39014"/>
              <a:gd name="connsiteX21" fmla="*/ 8748979 w 11216640"/>
              <a:gd name="connsiteY21" fmla="*/ 39014 h 39014"/>
              <a:gd name="connsiteX22" fmla="*/ 8047939 w 11216640"/>
              <a:gd name="connsiteY22" fmla="*/ 39014 h 39014"/>
              <a:gd name="connsiteX23" fmla="*/ 7459065 w 11216640"/>
              <a:gd name="connsiteY23" fmla="*/ 39014 h 39014"/>
              <a:gd name="connsiteX24" fmla="*/ 6870192 w 11216640"/>
              <a:gd name="connsiteY24" fmla="*/ 39014 h 39014"/>
              <a:gd name="connsiteX25" fmla="*/ 6281318 w 11216640"/>
              <a:gd name="connsiteY25" fmla="*/ 39014 h 39014"/>
              <a:gd name="connsiteX26" fmla="*/ 5692444 w 11216640"/>
              <a:gd name="connsiteY26" fmla="*/ 39014 h 39014"/>
              <a:gd name="connsiteX27" fmla="*/ 4879238 w 11216640"/>
              <a:gd name="connsiteY27" fmla="*/ 39014 h 39014"/>
              <a:gd name="connsiteX28" fmla="*/ 4178198 w 11216640"/>
              <a:gd name="connsiteY28" fmla="*/ 39014 h 39014"/>
              <a:gd name="connsiteX29" fmla="*/ 3813657 w 11216640"/>
              <a:gd name="connsiteY29" fmla="*/ 39014 h 39014"/>
              <a:gd name="connsiteX30" fmla="*/ 3224784 w 11216640"/>
              <a:gd name="connsiteY30" fmla="*/ 39014 h 39014"/>
              <a:gd name="connsiteX31" fmla="*/ 2411577 w 11216640"/>
              <a:gd name="connsiteY31" fmla="*/ 39014 h 39014"/>
              <a:gd name="connsiteX32" fmla="*/ 1934870 w 11216640"/>
              <a:gd name="connsiteY32" fmla="*/ 39014 h 39014"/>
              <a:gd name="connsiteX33" fmla="*/ 1009497 w 11216640"/>
              <a:gd name="connsiteY33" fmla="*/ 39014 h 39014"/>
              <a:gd name="connsiteX34" fmla="*/ 0 w 11216640"/>
              <a:gd name="connsiteY34" fmla="*/ 39014 h 39014"/>
              <a:gd name="connsiteX35" fmla="*/ 0 w 11216640"/>
              <a:gd name="connsiteY35" fmla="*/ 0 h 39014"/>
              <a:gd name="connsiteX0" fmla="*/ 0 w 11216640"/>
              <a:gd name="connsiteY0" fmla="*/ 0 h 39014"/>
              <a:gd name="connsiteX1" fmla="*/ 588873 w 11216640"/>
              <a:gd name="connsiteY1" fmla="*/ 0 h 39014"/>
              <a:gd name="connsiteX2" fmla="*/ 953414 w 11216640"/>
              <a:gd name="connsiteY2" fmla="*/ 0 h 39014"/>
              <a:gd name="connsiteX3" fmla="*/ 1878787 w 11216640"/>
              <a:gd name="connsiteY3" fmla="*/ 0 h 39014"/>
              <a:gd name="connsiteX4" fmla="*/ 2467660 w 11216640"/>
              <a:gd name="connsiteY4" fmla="*/ 0 h 39014"/>
              <a:gd name="connsiteX5" fmla="*/ 3056534 w 11216640"/>
              <a:gd name="connsiteY5" fmla="*/ 0 h 39014"/>
              <a:gd name="connsiteX6" fmla="*/ 3981907 w 11216640"/>
              <a:gd name="connsiteY6" fmla="*/ 0 h 39014"/>
              <a:gd name="connsiteX7" fmla="*/ 4458614 w 11216640"/>
              <a:gd name="connsiteY7" fmla="*/ 0 h 39014"/>
              <a:gd name="connsiteX8" fmla="*/ 5383987 w 11216640"/>
              <a:gd name="connsiteY8" fmla="*/ 0 h 39014"/>
              <a:gd name="connsiteX9" fmla="*/ 6309360 w 11216640"/>
              <a:gd name="connsiteY9" fmla="*/ 0 h 39014"/>
              <a:gd name="connsiteX10" fmla="*/ 7010400 w 11216640"/>
              <a:gd name="connsiteY10" fmla="*/ 0 h 39014"/>
              <a:gd name="connsiteX11" fmla="*/ 7935772 w 11216640"/>
              <a:gd name="connsiteY11" fmla="*/ 0 h 39014"/>
              <a:gd name="connsiteX12" fmla="*/ 8524646 w 11216640"/>
              <a:gd name="connsiteY12" fmla="*/ 0 h 39014"/>
              <a:gd name="connsiteX13" fmla="*/ 9113520 w 11216640"/>
              <a:gd name="connsiteY13" fmla="*/ 0 h 39014"/>
              <a:gd name="connsiteX14" fmla="*/ 9926726 w 11216640"/>
              <a:gd name="connsiteY14" fmla="*/ 0 h 39014"/>
              <a:gd name="connsiteX15" fmla="*/ 10515600 w 11216640"/>
              <a:gd name="connsiteY15" fmla="*/ 0 h 39014"/>
              <a:gd name="connsiteX16" fmla="*/ 11216640 w 11216640"/>
              <a:gd name="connsiteY16" fmla="*/ 0 h 39014"/>
              <a:gd name="connsiteX17" fmla="*/ 11216640 w 11216640"/>
              <a:gd name="connsiteY17" fmla="*/ 39014 h 39014"/>
              <a:gd name="connsiteX18" fmla="*/ 10403433 w 11216640"/>
              <a:gd name="connsiteY18" fmla="*/ 39014 h 39014"/>
              <a:gd name="connsiteX19" fmla="*/ 10038892 w 11216640"/>
              <a:gd name="connsiteY19" fmla="*/ 39014 h 39014"/>
              <a:gd name="connsiteX20" fmla="*/ 9562185 w 11216640"/>
              <a:gd name="connsiteY20" fmla="*/ 39014 h 39014"/>
              <a:gd name="connsiteX21" fmla="*/ 8636812 w 11216640"/>
              <a:gd name="connsiteY21" fmla="*/ 39014 h 39014"/>
              <a:gd name="connsiteX22" fmla="*/ 7935772 w 11216640"/>
              <a:gd name="connsiteY22" fmla="*/ 39014 h 39014"/>
              <a:gd name="connsiteX23" fmla="*/ 7459065 w 11216640"/>
              <a:gd name="connsiteY23" fmla="*/ 39014 h 39014"/>
              <a:gd name="connsiteX24" fmla="*/ 6758025 w 11216640"/>
              <a:gd name="connsiteY24" fmla="*/ 39014 h 39014"/>
              <a:gd name="connsiteX25" fmla="*/ 6393484 w 11216640"/>
              <a:gd name="connsiteY25" fmla="*/ 39014 h 39014"/>
              <a:gd name="connsiteX26" fmla="*/ 6028944 w 11216640"/>
              <a:gd name="connsiteY26" fmla="*/ 39014 h 39014"/>
              <a:gd name="connsiteX27" fmla="*/ 5327904 w 11216640"/>
              <a:gd name="connsiteY27" fmla="*/ 39014 h 39014"/>
              <a:gd name="connsiteX28" fmla="*/ 4851196 w 11216640"/>
              <a:gd name="connsiteY28" fmla="*/ 39014 h 39014"/>
              <a:gd name="connsiteX29" fmla="*/ 4037990 w 11216640"/>
              <a:gd name="connsiteY29" fmla="*/ 39014 h 39014"/>
              <a:gd name="connsiteX30" fmla="*/ 3561283 w 11216640"/>
              <a:gd name="connsiteY30" fmla="*/ 39014 h 39014"/>
              <a:gd name="connsiteX31" fmla="*/ 2748076 w 11216640"/>
              <a:gd name="connsiteY31" fmla="*/ 39014 h 39014"/>
              <a:gd name="connsiteX32" fmla="*/ 2383536 w 11216640"/>
              <a:gd name="connsiteY32" fmla="*/ 39014 h 39014"/>
              <a:gd name="connsiteX33" fmla="*/ 1570329 w 11216640"/>
              <a:gd name="connsiteY33" fmla="*/ 39014 h 39014"/>
              <a:gd name="connsiteX34" fmla="*/ 1093622 w 11216640"/>
              <a:gd name="connsiteY34" fmla="*/ 39014 h 39014"/>
              <a:gd name="connsiteX35" fmla="*/ 729081 w 11216640"/>
              <a:gd name="connsiteY35" fmla="*/ 39014 h 39014"/>
              <a:gd name="connsiteX36" fmla="*/ 0 w 11216640"/>
              <a:gd name="connsiteY36" fmla="*/ 39014 h 39014"/>
              <a:gd name="connsiteX37" fmla="*/ 0 w 11216640"/>
              <a:gd name="connsiteY37" fmla="*/ 0 h 390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1216640" h="39014" fill="none" extrusionOk="0">
                <a:moveTo>
                  <a:pt x="0" y="0"/>
                </a:moveTo>
                <a:cubicBezTo>
                  <a:pt x="108893" y="-11671"/>
                  <a:pt x="271935" y="20125"/>
                  <a:pt x="476707" y="0"/>
                </a:cubicBezTo>
                <a:cubicBezTo>
                  <a:pt x="678835" y="5401"/>
                  <a:pt x="926150" y="-41037"/>
                  <a:pt x="1177747" y="0"/>
                </a:cubicBezTo>
                <a:cubicBezTo>
                  <a:pt x="1476996" y="33428"/>
                  <a:pt x="1611682" y="4605"/>
                  <a:pt x="1990953" y="0"/>
                </a:cubicBezTo>
                <a:cubicBezTo>
                  <a:pt x="2359793" y="8052"/>
                  <a:pt x="2179355" y="-7630"/>
                  <a:pt x="2355494" y="0"/>
                </a:cubicBezTo>
                <a:cubicBezTo>
                  <a:pt x="2532147" y="-29538"/>
                  <a:pt x="2583560" y="5747"/>
                  <a:pt x="2720035" y="0"/>
                </a:cubicBezTo>
                <a:cubicBezTo>
                  <a:pt x="2806929" y="-9972"/>
                  <a:pt x="3325535" y="-26997"/>
                  <a:pt x="3645408" y="0"/>
                </a:cubicBezTo>
                <a:cubicBezTo>
                  <a:pt x="3991279" y="-9506"/>
                  <a:pt x="4199988" y="-10641"/>
                  <a:pt x="4346448" y="0"/>
                </a:cubicBezTo>
                <a:cubicBezTo>
                  <a:pt x="4516506" y="6083"/>
                  <a:pt x="4567495" y="-3062"/>
                  <a:pt x="4710988" y="0"/>
                </a:cubicBezTo>
                <a:cubicBezTo>
                  <a:pt x="4852393" y="17027"/>
                  <a:pt x="5227106" y="19467"/>
                  <a:pt x="5412028" y="0"/>
                </a:cubicBezTo>
                <a:cubicBezTo>
                  <a:pt x="5609372" y="-13828"/>
                  <a:pt x="5904222" y="68764"/>
                  <a:pt x="6337401" y="0"/>
                </a:cubicBezTo>
                <a:cubicBezTo>
                  <a:pt x="6680991" y="-43178"/>
                  <a:pt x="6734186" y="-11615"/>
                  <a:pt x="6926275" y="0"/>
                </a:cubicBezTo>
                <a:cubicBezTo>
                  <a:pt x="7083009" y="8639"/>
                  <a:pt x="7361402" y="-11297"/>
                  <a:pt x="7515148" y="0"/>
                </a:cubicBezTo>
                <a:cubicBezTo>
                  <a:pt x="7647083" y="11969"/>
                  <a:pt x="8001917" y="27013"/>
                  <a:pt x="8216188" y="0"/>
                </a:cubicBezTo>
                <a:cubicBezTo>
                  <a:pt x="8429682" y="-27210"/>
                  <a:pt x="8838318" y="-45421"/>
                  <a:pt x="9029395" y="0"/>
                </a:cubicBezTo>
                <a:cubicBezTo>
                  <a:pt x="9204456" y="43452"/>
                  <a:pt x="9527868" y="-55525"/>
                  <a:pt x="9842601" y="0"/>
                </a:cubicBezTo>
                <a:cubicBezTo>
                  <a:pt x="10155812" y="3411"/>
                  <a:pt x="10747329" y="54235"/>
                  <a:pt x="11216640" y="0"/>
                </a:cubicBezTo>
                <a:cubicBezTo>
                  <a:pt x="11216266" y="17663"/>
                  <a:pt x="11216777" y="21099"/>
                  <a:pt x="11216640" y="39014"/>
                </a:cubicBezTo>
                <a:cubicBezTo>
                  <a:pt x="11023841" y="20106"/>
                  <a:pt x="10905009" y="38092"/>
                  <a:pt x="10739932" y="39014"/>
                </a:cubicBezTo>
                <a:cubicBezTo>
                  <a:pt x="10585494" y="13040"/>
                  <a:pt x="10196795" y="-46358"/>
                  <a:pt x="9814560" y="39014"/>
                </a:cubicBezTo>
                <a:cubicBezTo>
                  <a:pt x="9484988" y="70482"/>
                  <a:pt x="9459116" y="3008"/>
                  <a:pt x="9113520" y="39014"/>
                </a:cubicBezTo>
                <a:cubicBezTo>
                  <a:pt x="8770676" y="79178"/>
                  <a:pt x="8852163" y="42487"/>
                  <a:pt x="8748979" y="39014"/>
                </a:cubicBezTo>
                <a:cubicBezTo>
                  <a:pt x="8688566" y="26937"/>
                  <a:pt x="8312696" y="-41877"/>
                  <a:pt x="8047939" y="39014"/>
                </a:cubicBezTo>
                <a:cubicBezTo>
                  <a:pt x="7765219" y="70115"/>
                  <a:pt x="7590485" y="69827"/>
                  <a:pt x="7459065" y="39014"/>
                </a:cubicBezTo>
                <a:cubicBezTo>
                  <a:pt x="7334225" y="23438"/>
                  <a:pt x="7119650" y="9151"/>
                  <a:pt x="6870192" y="39014"/>
                </a:cubicBezTo>
                <a:cubicBezTo>
                  <a:pt x="6634763" y="47757"/>
                  <a:pt x="6434291" y="52297"/>
                  <a:pt x="6281318" y="39014"/>
                </a:cubicBezTo>
                <a:cubicBezTo>
                  <a:pt x="6135752" y="24126"/>
                  <a:pt x="5982817" y="49832"/>
                  <a:pt x="5692444" y="39014"/>
                </a:cubicBezTo>
                <a:cubicBezTo>
                  <a:pt x="5462887" y="20310"/>
                  <a:pt x="5160598" y="66741"/>
                  <a:pt x="4879238" y="39014"/>
                </a:cubicBezTo>
                <a:cubicBezTo>
                  <a:pt x="4579874" y="11488"/>
                  <a:pt x="4428999" y="36130"/>
                  <a:pt x="4178198" y="39014"/>
                </a:cubicBezTo>
                <a:cubicBezTo>
                  <a:pt x="3954796" y="36325"/>
                  <a:pt x="3906501" y="53101"/>
                  <a:pt x="3813657" y="39014"/>
                </a:cubicBezTo>
                <a:cubicBezTo>
                  <a:pt x="3729074" y="26779"/>
                  <a:pt x="3421346" y="64714"/>
                  <a:pt x="3224784" y="39014"/>
                </a:cubicBezTo>
                <a:cubicBezTo>
                  <a:pt x="3080936" y="-16882"/>
                  <a:pt x="2793584" y="-3772"/>
                  <a:pt x="2411577" y="39014"/>
                </a:cubicBezTo>
                <a:cubicBezTo>
                  <a:pt x="2064401" y="32300"/>
                  <a:pt x="2141684" y="12034"/>
                  <a:pt x="1934870" y="39014"/>
                </a:cubicBezTo>
                <a:cubicBezTo>
                  <a:pt x="1764332" y="64271"/>
                  <a:pt x="1271716" y="40203"/>
                  <a:pt x="1009497" y="39014"/>
                </a:cubicBezTo>
                <a:cubicBezTo>
                  <a:pt x="719499" y="-64276"/>
                  <a:pt x="438584" y="91631"/>
                  <a:pt x="0" y="39014"/>
                </a:cubicBezTo>
                <a:cubicBezTo>
                  <a:pt x="-2118" y="21186"/>
                  <a:pt x="665" y="9521"/>
                  <a:pt x="0" y="0"/>
                </a:cubicBezTo>
                <a:close/>
              </a:path>
              <a:path w="11216640" h="39014" stroke="0" extrusionOk="0">
                <a:moveTo>
                  <a:pt x="0" y="0"/>
                </a:moveTo>
                <a:cubicBezTo>
                  <a:pt x="240237" y="15259"/>
                  <a:pt x="348195" y="37936"/>
                  <a:pt x="588873" y="0"/>
                </a:cubicBezTo>
                <a:cubicBezTo>
                  <a:pt x="826231" y="-28589"/>
                  <a:pt x="816114" y="-20909"/>
                  <a:pt x="953414" y="0"/>
                </a:cubicBezTo>
                <a:cubicBezTo>
                  <a:pt x="1159902" y="48836"/>
                  <a:pt x="1595613" y="15359"/>
                  <a:pt x="1878787" y="0"/>
                </a:cubicBezTo>
                <a:cubicBezTo>
                  <a:pt x="2219280" y="23864"/>
                  <a:pt x="2258950" y="6533"/>
                  <a:pt x="2467660" y="0"/>
                </a:cubicBezTo>
                <a:cubicBezTo>
                  <a:pt x="2674366" y="-14422"/>
                  <a:pt x="2913719" y="-45636"/>
                  <a:pt x="3056534" y="0"/>
                </a:cubicBezTo>
                <a:cubicBezTo>
                  <a:pt x="3182566" y="54973"/>
                  <a:pt x="3623498" y="57661"/>
                  <a:pt x="3981907" y="0"/>
                </a:cubicBezTo>
                <a:cubicBezTo>
                  <a:pt x="4401530" y="-37431"/>
                  <a:pt x="4283001" y="-16498"/>
                  <a:pt x="4458614" y="0"/>
                </a:cubicBezTo>
                <a:cubicBezTo>
                  <a:pt x="4670425" y="11287"/>
                  <a:pt x="5009751" y="49739"/>
                  <a:pt x="5383987" y="0"/>
                </a:cubicBezTo>
                <a:cubicBezTo>
                  <a:pt x="5686071" y="30350"/>
                  <a:pt x="6085154" y="-16894"/>
                  <a:pt x="6309360" y="0"/>
                </a:cubicBezTo>
                <a:cubicBezTo>
                  <a:pt x="6600897" y="14796"/>
                  <a:pt x="6708558" y="12759"/>
                  <a:pt x="7010400" y="0"/>
                </a:cubicBezTo>
                <a:cubicBezTo>
                  <a:pt x="7274283" y="-1354"/>
                  <a:pt x="7599019" y="8795"/>
                  <a:pt x="7935772" y="0"/>
                </a:cubicBezTo>
                <a:cubicBezTo>
                  <a:pt x="8279759" y="15076"/>
                  <a:pt x="8367563" y="-5782"/>
                  <a:pt x="8524646" y="0"/>
                </a:cubicBezTo>
                <a:cubicBezTo>
                  <a:pt x="8649691" y="18687"/>
                  <a:pt x="8840367" y="-19776"/>
                  <a:pt x="9113520" y="0"/>
                </a:cubicBezTo>
                <a:cubicBezTo>
                  <a:pt x="9377176" y="27046"/>
                  <a:pt x="9567544" y="56910"/>
                  <a:pt x="9926726" y="0"/>
                </a:cubicBezTo>
                <a:cubicBezTo>
                  <a:pt x="10267446" y="-68386"/>
                  <a:pt x="10375296" y="-41606"/>
                  <a:pt x="10515600" y="0"/>
                </a:cubicBezTo>
                <a:cubicBezTo>
                  <a:pt x="10645048" y="43666"/>
                  <a:pt x="11073181" y="25402"/>
                  <a:pt x="11216640" y="0"/>
                </a:cubicBezTo>
                <a:cubicBezTo>
                  <a:pt x="11218199" y="7503"/>
                  <a:pt x="11216835" y="28974"/>
                  <a:pt x="11216640" y="39014"/>
                </a:cubicBezTo>
                <a:cubicBezTo>
                  <a:pt x="11000415" y="72785"/>
                  <a:pt x="10765971" y="-20211"/>
                  <a:pt x="10403433" y="39014"/>
                </a:cubicBezTo>
                <a:cubicBezTo>
                  <a:pt x="10062329" y="74714"/>
                  <a:pt x="10133540" y="36530"/>
                  <a:pt x="10038892" y="39014"/>
                </a:cubicBezTo>
                <a:cubicBezTo>
                  <a:pt x="9971928" y="54786"/>
                  <a:pt x="9802143" y="57617"/>
                  <a:pt x="9562185" y="39014"/>
                </a:cubicBezTo>
                <a:cubicBezTo>
                  <a:pt x="9347961" y="61046"/>
                  <a:pt x="8837086" y="88651"/>
                  <a:pt x="8636812" y="39014"/>
                </a:cubicBezTo>
                <a:cubicBezTo>
                  <a:pt x="8446525" y="-7219"/>
                  <a:pt x="8152465" y="57847"/>
                  <a:pt x="7935772" y="39014"/>
                </a:cubicBezTo>
                <a:cubicBezTo>
                  <a:pt x="7763723" y="-7103"/>
                  <a:pt x="7632686" y="35506"/>
                  <a:pt x="7459065" y="39014"/>
                </a:cubicBezTo>
                <a:cubicBezTo>
                  <a:pt x="7292361" y="36428"/>
                  <a:pt x="6973278" y="82417"/>
                  <a:pt x="6758025" y="39014"/>
                </a:cubicBezTo>
                <a:cubicBezTo>
                  <a:pt x="6553367" y="4001"/>
                  <a:pt x="6508868" y="8356"/>
                  <a:pt x="6393484" y="39014"/>
                </a:cubicBezTo>
                <a:cubicBezTo>
                  <a:pt x="6281527" y="58362"/>
                  <a:pt x="6178430" y="45956"/>
                  <a:pt x="6028944" y="39014"/>
                </a:cubicBezTo>
                <a:cubicBezTo>
                  <a:pt x="5885207" y="29606"/>
                  <a:pt x="5539923" y="-34528"/>
                  <a:pt x="5327904" y="39014"/>
                </a:cubicBezTo>
                <a:cubicBezTo>
                  <a:pt x="5116412" y="89789"/>
                  <a:pt x="4956324" y="27486"/>
                  <a:pt x="4851196" y="39014"/>
                </a:cubicBezTo>
                <a:cubicBezTo>
                  <a:pt x="4729183" y="16538"/>
                  <a:pt x="4452967" y="87092"/>
                  <a:pt x="4037990" y="39014"/>
                </a:cubicBezTo>
                <a:cubicBezTo>
                  <a:pt x="3632448" y="43999"/>
                  <a:pt x="3779213" y="67166"/>
                  <a:pt x="3561283" y="39014"/>
                </a:cubicBezTo>
                <a:cubicBezTo>
                  <a:pt x="3320891" y="32479"/>
                  <a:pt x="2968569" y="43226"/>
                  <a:pt x="2748076" y="39014"/>
                </a:cubicBezTo>
                <a:cubicBezTo>
                  <a:pt x="2526926" y="14000"/>
                  <a:pt x="2502883" y="20518"/>
                  <a:pt x="2383536" y="39014"/>
                </a:cubicBezTo>
                <a:cubicBezTo>
                  <a:pt x="2279142" y="101104"/>
                  <a:pt x="1958148" y="49979"/>
                  <a:pt x="1570329" y="39014"/>
                </a:cubicBezTo>
                <a:cubicBezTo>
                  <a:pt x="1246035" y="-2942"/>
                  <a:pt x="1296792" y="52210"/>
                  <a:pt x="1093622" y="39014"/>
                </a:cubicBezTo>
                <a:cubicBezTo>
                  <a:pt x="903054" y="24168"/>
                  <a:pt x="903163" y="25625"/>
                  <a:pt x="729081" y="39014"/>
                </a:cubicBezTo>
                <a:cubicBezTo>
                  <a:pt x="544311" y="52806"/>
                  <a:pt x="306926" y="42835"/>
                  <a:pt x="0" y="39014"/>
                </a:cubicBezTo>
                <a:cubicBezTo>
                  <a:pt x="435" y="27853"/>
                  <a:pt x="-1193" y="15714"/>
                  <a:pt x="0" y="0"/>
                </a:cubicBezTo>
                <a:close/>
              </a:path>
              <a:path w="11216640" h="39014" fill="none" stroke="0" extrusionOk="0">
                <a:moveTo>
                  <a:pt x="0" y="0"/>
                </a:moveTo>
                <a:cubicBezTo>
                  <a:pt x="121504" y="-24204"/>
                  <a:pt x="239214" y="722"/>
                  <a:pt x="476707" y="0"/>
                </a:cubicBezTo>
                <a:cubicBezTo>
                  <a:pt x="695341" y="13268"/>
                  <a:pt x="845839" y="-8408"/>
                  <a:pt x="1177747" y="0"/>
                </a:cubicBezTo>
                <a:cubicBezTo>
                  <a:pt x="1439730" y="27873"/>
                  <a:pt x="1594559" y="5471"/>
                  <a:pt x="1990953" y="0"/>
                </a:cubicBezTo>
                <a:cubicBezTo>
                  <a:pt x="2353822" y="-19762"/>
                  <a:pt x="2219608" y="35959"/>
                  <a:pt x="2355494" y="0"/>
                </a:cubicBezTo>
                <a:cubicBezTo>
                  <a:pt x="2544555" y="-15453"/>
                  <a:pt x="2586914" y="1372"/>
                  <a:pt x="2720035" y="0"/>
                </a:cubicBezTo>
                <a:cubicBezTo>
                  <a:pt x="2816295" y="-20651"/>
                  <a:pt x="3281780" y="27020"/>
                  <a:pt x="3645408" y="0"/>
                </a:cubicBezTo>
                <a:cubicBezTo>
                  <a:pt x="3982708" y="-37947"/>
                  <a:pt x="4160535" y="14167"/>
                  <a:pt x="4346448" y="0"/>
                </a:cubicBezTo>
                <a:cubicBezTo>
                  <a:pt x="4522773" y="12775"/>
                  <a:pt x="4571401" y="9702"/>
                  <a:pt x="4710988" y="0"/>
                </a:cubicBezTo>
                <a:cubicBezTo>
                  <a:pt x="4826914" y="-12989"/>
                  <a:pt x="5266618" y="55935"/>
                  <a:pt x="5412028" y="0"/>
                </a:cubicBezTo>
                <a:cubicBezTo>
                  <a:pt x="5612085" y="9884"/>
                  <a:pt x="5991598" y="101449"/>
                  <a:pt x="6337401" y="0"/>
                </a:cubicBezTo>
                <a:cubicBezTo>
                  <a:pt x="6696798" y="-33170"/>
                  <a:pt x="6742982" y="14739"/>
                  <a:pt x="6926275" y="0"/>
                </a:cubicBezTo>
                <a:cubicBezTo>
                  <a:pt x="7132679" y="-17172"/>
                  <a:pt x="7365088" y="-41526"/>
                  <a:pt x="7515148" y="0"/>
                </a:cubicBezTo>
                <a:cubicBezTo>
                  <a:pt x="7659684" y="31311"/>
                  <a:pt x="7941201" y="228"/>
                  <a:pt x="8216188" y="0"/>
                </a:cubicBezTo>
                <a:cubicBezTo>
                  <a:pt x="8450469" y="-25096"/>
                  <a:pt x="8828964" y="-90268"/>
                  <a:pt x="9029395" y="0"/>
                </a:cubicBezTo>
                <a:cubicBezTo>
                  <a:pt x="9215700" y="-26297"/>
                  <a:pt x="9455393" y="45325"/>
                  <a:pt x="9842601" y="0"/>
                </a:cubicBezTo>
                <a:cubicBezTo>
                  <a:pt x="10126268" y="58375"/>
                  <a:pt x="10805065" y="-5605"/>
                  <a:pt x="11216640" y="0"/>
                </a:cubicBezTo>
                <a:cubicBezTo>
                  <a:pt x="11216819" y="18042"/>
                  <a:pt x="11217301" y="20447"/>
                  <a:pt x="11216640" y="39014"/>
                </a:cubicBezTo>
                <a:cubicBezTo>
                  <a:pt x="11027682" y="30529"/>
                  <a:pt x="10886248" y="45182"/>
                  <a:pt x="10739932" y="39014"/>
                </a:cubicBezTo>
                <a:cubicBezTo>
                  <a:pt x="10591212" y="66711"/>
                  <a:pt x="10113377" y="23362"/>
                  <a:pt x="9814560" y="39014"/>
                </a:cubicBezTo>
                <a:cubicBezTo>
                  <a:pt x="9484751" y="59326"/>
                  <a:pt x="9442672" y="3660"/>
                  <a:pt x="9113520" y="39014"/>
                </a:cubicBezTo>
                <a:cubicBezTo>
                  <a:pt x="8775548" y="78591"/>
                  <a:pt x="8839658" y="56790"/>
                  <a:pt x="8748979" y="39014"/>
                </a:cubicBezTo>
                <a:cubicBezTo>
                  <a:pt x="8641048" y="57129"/>
                  <a:pt x="8277102" y="-43289"/>
                  <a:pt x="8047939" y="39014"/>
                </a:cubicBezTo>
                <a:cubicBezTo>
                  <a:pt x="7800093" y="75192"/>
                  <a:pt x="7580637" y="32569"/>
                  <a:pt x="7459065" y="39014"/>
                </a:cubicBezTo>
                <a:cubicBezTo>
                  <a:pt x="7372545" y="41523"/>
                  <a:pt x="7100362" y="14191"/>
                  <a:pt x="6870192" y="39014"/>
                </a:cubicBezTo>
                <a:cubicBezTo>
                  <a:pt x="6621318" y="83996"/>
                  <a:pt x="6423948" y="33220"/>
                  <a:pt x="6281318" y="39014"/>
                </a:cubicBezTo>
                <a:cubicBezTo>
                  <a:pt x="6143643" y="20182"/>
                  <a:pt x="5966425" y="26924"/>
                  <a:pt x="5692444" y="39014"/>
                </a:cubicBezTo>
                <a:cubicBezTo>
                  <a:pt x="5416579" y="7503"/>
                  <a:pt x="5185090" y="34928"/>
                  <a:pt x="4879238" y="39014"/>
                </a:cubicBezTo>
                <a:cubicBezTo>
                  <a:pt x="4575849" y="31130"/>
                  <a:pt x="4414961" y="74379"/>
                  <a:pt x="4178198" y="39014"/>
                </a:cubicBezTo>
                <a:cubicBezTo>
                  <a:pt x="3965093" y="38060"/>
                  <a:pt x="3900251" y="60228"/>
                  <a:pt x="3813657" y="39014"/>
                </a:cubicBezTo>
                <a:cubicBezTo>
                  <a:pt x="3738568" y="24561"/>
                  <a:pt x="3394758" y="56052"/>
                  <a:pt x="3224784" y="39014"/>
                </a:cubicBezTo>
                <a:cubicBezTo>
                  <a:pt x="3114054" y="14768"/>
                  <a:pt x="2795035" y="76625"/>
                  <a:pt x="2411577" y="39014"/>
                </a:cubicBezTo>
                <a:cubicBezTo>
                  <a:pt x="2058242" y="32197"/>
                  <a:pt x="2133880" y="32334"/>
                  <a:pt x="1934870" y="39014"/>
                </a:cubicBezTo>
                <a:cubicBezTo>
                  <a:pt x="1767134" y="82584"/>
                  <a:pt x="1260398" y="61483"/>
                  <a:pt x="1009497" y="39014"/>
                </a:cubicBezTo>
                <a:cubicBezTo>
                  <a:pt x="706480" y="53569"/>
                  <a:pt x="447234" y="43628"/>
                  <a:pt x="0" y="39014"/>
                </a:cubicBezTo>
                <a:cubicBezTo>
                  <a:pt x="463" y="21539"/>
                  <a:pt x="-482" y="8048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0515600"/>
                      <a:gd name="connsiteY0" fmla="*/ 0 h 27432"/>
                      <a:gd name="connsiteX1" fmla="*/ 446913 w 10515600"/>
                      <a:gd name="connsiteY1" fmla="*/ 0 h 27432"/>
                      <a:gd name="connsiteX2" fmla="*/ 1104138 w 10515600"/>
                      <a:gd name="connsiteY2" fmla="*/ 0 h 27432"/>
                      <a:gd name="connsiteX3" fmla="*/ 1866519 w 10515600"/>
                      <a:gd name="connsiteY3" fmla="*/ 0 h 27432"/>
                      <a:gd name="connsiteX4" fmla="*/ 2208276 w 10515600"/>
                      <a:gd name="connsiteY4" fmla="*/ 0 h 27432"/>
                      <a:gd name="connsiteX5" fmla="*/ 2550033 w 10515600"/>
                      <a:gd name="connsiteY5" fmla="*/ 0 h 27432"/>
                      <a:gd name="connsiteX6" fmla="*/ 3417570 w 10515600"/>
                      <a:gd name="connsiteY6" fmla="*/ 0 h 27432"/>
                      <a:gd name="connsiteX7" fmla="*/ 4074795 w 10515600"/>
                      <a:gd name="connsiteY7" fmla="*/ 0 h 27432"/>
                      <a:gd name="connsiteX8" fmla="*/ 4416552 w 10515600"/>
                      <a:gd name="connsiteY8" fmla="*/ 0 h 27432"/>
                      <a:gd name="connsiteX9" fmla="*/ 5073777 w 10515600"/>
                      <a:gd name="connsiteY9" fmla="*/ 0 h 27432"/>
                      <a:gd name="connsiteX10" fmla="*/ 5941314 w 10515600"/>
                      <a:gd name="connsiteY10" fmla="*/ 0 h 27432"/>
                      <a:gd name="connsiteX11" fmla="*/ 6493383 w 10515600"/>
                      <a:gd name="connsiteY11" fmla="*/ 0 h 27432"/>
                      <a:gd name="connsiteX12" fmla="*/ 7045452 w 10515600"/>
                      <a:gd name="connsiteY12" fmla="*/ 0 h 27432"/>
                      <a:gd name="connsiteX13" fmla="*/ 7702677 w 10515600"/>
                      <a:gd name="connsiteY13" fmla="*/ 0 h 27432"/>
                      <a:gd name="connsiteX14" fmla="*/ 8465058 w 10515600"/>
                      <a:gd name="connsiteY14" fmla="*/ 0 h 27432"/>
                      <a:gd name="connsiteX15" fmla="*/ 9227439 w 10515600"/>
                      <a:gd name="connsiteY15" fmla="*/ 0 h 27432"/>
                      <a:gd name="connsiteX16" fmla="*/ 10515600 w 10515600"/>
                      <a:gd name="connsiteY16" fmla="*/ 0 h 27432"/>
                      <a:gd name="connsiteX17" fmla="*/ 10515600 w 10515600"/>
                      <a:gd name="connsiteY17" fmla="*/ 27432 h 27432"/>
                      <a:gd name="connsiteX18" fmla="*/ 10068687 w 10515600"/>
                      <a:gd name="connsiteY18" fmla="*/ 27432 h 27432"/>
                      <a:gd name="connsiteX19" fmla="*/ 9201150 w 10515600"/>
                      <a:gd name="connsiteY19" fmla="*/ 27432 h 27432"/>
                      <a:gd name="connsiteX20" fmla="*/ 8543925 w 10515600"/>
                      <a:gd name="connsiteY20" fmla="*/ 27432 h 27432"/>
                      <a:gd name="connsiteX21" fmla="*/ 8202168 w 10515600"/>
                      <a:gd name="connsiteY21" fmla="*/ 27432 h 27432"/>
                      <a:gd name="connsiteX22" fmla="*/ 7544943 w 10515600"/>
                      <a:gd name="connsiteY22" fmla="*/ 27432 h 27432"/>
                      <a:gd name="connsiteX23" fmla="*/ 6992874 w 10515600"/>
                      <a:gd name="connsiteY23" fmla="*/ 27432 h 27432"/>
                      <a:gd name="connsiteX24" fmla="*/ 6440805 w 10515600"/>
                      <a:gd name="connsiteY24" fmla="*/ 27432 h 27432"/>
                      <a:gd name="connsiteX25" fmla="*/ 5888736 w 10515600"/>
                      <a:gd name="connsiteY25" fmla="*/ 27432 h 27432"/>
                      <a:gd name="connsiteX26" fmla="*/ 5336667 w 10515600"/>
                      <a:gd name="connsiteY26" fmla="*/ 27432 h 27432"/>
                      <a:gd name="connsiteX27" fmla="*/ 4574286 w 10515600"/>
                      <a:gd name="connsiteY27" fmla="*/ 27432 h 27432"/>
                      <a:gd name="connsiteX28" fmla="*/ 3917061 w 10515600"/>
                      <a:gd name="connsiteY28" fmla="*/ 27432 h 27432"/>
                      <a:gd name="connsiteX29" fmla="*/ 3575304 w 10515600"/>
                      <a:gd name="connsiteY29" fmla="*/ 27432 h 27432"/>
                      <a:gd name="connsiteX30" fmla="*/ 3023235 w 10515600"/>
                      <a:gd name="connsiteY30" fmla="*/ 27432 h 27432"/>
                      <a:gd name="connsiteX31" fmla="*/ 2260854 w 10515600"/>
                      <a:gd name="connsiteY31" fmla="*/ 27432 h 27432"/>
                      <a:gd name="connsiteX32" fmla="*/ 1813941 w 10515600"/>
                      <a:gd name="connsiteY32" fmla="*/ 27432 h 27432"/>
                      <a:gd name="connsiteX33" fmla="*/ 946404 w 10515600"/>
                      <a:gd name="connsiteY33" fmla="*/ 27432 h 27432"/>
                      <a:gd name="connsiteX34" fmla="*/ 0 w 10515600"/>
                      <a:gd name="connsiteY34" fmla="*/ 27432 h 27432"/>
                      <a:gd name="connsiteX35" fmla="*/ 0 w 10515600"/>
                      <a:gd name="connsiteY35" fmla="*/ 0 h 274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10515600" h="27432" fill="none" extrusionOk="0">
                        <a:moveTo>
                          <a:pt x="0" y="0"/>
                        </a:moveTo>
                        <a:cubicBezTo>
                          <a:pt x="119693" y="-14343"/>
                          <a:pt x="253007" y="-7583"/>
                          <a:pt x="446913" y="0"/>
                        </a:cubicBezTo>
                        <a:cubicBezTo>
                          <a:pt x="640819" y="7583"/>
                          <a:pt x="841419" y="-7067"/>
                          <a:pt x="1104138" y="0"/>
                        </a:cubicBezTo>
                        <a:cubicBezTo>
                          <a:pt x="1366858" y="7067"/>
                          <a:pt x="1495525" y="1255"/>
                          <a:pt x="1866519" y="0"/>
                        </a:cubicBezTo>
                        <a:cubicBezTo>
                          <a:pt x="2237513" y="-1255"/>
                          <a:pt x="2043820" y="12003"/>
                          <a:pt x="2208276" y="0"/>
                        </a:cubicBezTo>
                        <a:cubicBezTo>
                          <a:pt x="2372732" y="-12003"/>
                          <a:pt x="2419452" y="9887"/>
                          <a:pt x="2550033" y="0"/>
                        </a:cubicBezTo>
                        <a:cubicBezTo>
                          <a:pt x="2680614" y="-9887"/>
                          <a:pt x="3098156" y="3827"/>
                          <a:pt x="3417570" y="0"/>
                        </a:cubicBezTo>
                        <a:cubicBezTo>
                          <a:pt x="3736984" y="-3827"/>
                          <a:pt x="3916040" y="-6233"/>
                          <a:pt x="4074795" y="0"/>
                        </a:cubicBezTo>
                        <a:cubicBezTo>
                          <a:pt x="4233551" y="6233"/>
                          <a:pt x="4279253" y="5661"/>
                          <a:pt x="4416552" y="0"/>
                        </a:cubicBezTo>
                        <a:cubicBezTo>
                          <a:pt x="4553851" y="-5661"/>
                          <a:pt x="4915758" y="26022"/>
                          <a:pt x="5073777" y="0"/>
                        </a:cubicBezTo>
                        <a:cubicBezTo>
                          <a:pt x="5231797" y="-26022"/>
                          <a:pt x="5612089" y="32230"/>
                          <a:pt x="5941314" y="0"/>
                        </a:cubicBezTo>
                        <a:cubicBezTo>
                          <a:pt x="6270539" y="-32230"/>
                          <a:pt x="6313600" y="3064"/>
                          <a:pt x="6493383" y="0"/>
                        </a:cubicBezTo>
                        <a:cubicBezTo>
                          <a:pt x="6673166" y="-3064"/>
                          <a:pt x="6902474" y="-21096"/>
                          <a:pt x="7045452" y="0"/>
                        </a:cubicBezTo>
                        <a:cubicBezTo>
                          <a:pt x="7188430" y="21096"/>
                          <a:pt x="7478162" y="17386"/>
                          <a:pt x="7702677" y="0"/>
                        </a:cubicBezTo>
                        <a:cubicBezTo>
                          <a:pt x="7927192" y="-17386"/>
                          <a:pt x="8295683" y="-35143"/>
                          <a:pt x="8465058" y="0"/>
                        </a:cubicBezTo>
                        <a:cubicBezTo>
                          <a:pt x="8634433" y="35143"/>
                          <a:pt x="8927835" y="4103"/>
                          <a:pt x="9227439" y="0"/>
                        </a:cubicBezTo>
                        <a:cubicBezTo>
                          <a:pt x="9527043" y="-4103"/>
                          <a:pt x="10105355" y="-17535"/>
                          <a:pt x="10515600" y="0"/>
                        </a:cubicBezTo>
                        <a:cubicBezTo>
                          <a:pt x="10515789" y="12323"/>
                          <a:pt x="10515633" y="14639"/>
                          <a:pt x="10515600" y="27432"/>
                        </a:cubicBezTo>
                        <a:cubicBezTo>
                          <a:pt x="10343646" y="15282"/>
                          <a:pt x="10223667" y="31057"/>
                          <a:pt x="10068687" y="27432"/>
                        </a:cubicBezTo>
                        <a:cubicBezTo>
                          <a:pt x="9913707" y="23807"/>
                          <a:pt x="9512455" y="4101"/>
                          <a:pt x="9201150" y="27432"/>
                        </a:cubicBezTo>
                        <a:cubicBezTo>
                          <a:pt x="8889845" y="50763"/>
                          <a:pt x="8866277" y="3158"/>
                          <a:pt x="8543925" y="27432"/>
                        </a:cubicBezTo>
                        <a:cubicBezTo>
                          <a:pt x="8221573" y="51706"/>
                          <a:pt x="8288348" y="37286"/>
                          <a:pt x="8202168" y="27432"/>
                        </a:cubicBezTo>
                        <a:cubicBezTo>
                          <a:pt x="8115988" y="17578"/>
                          <a:pt x="7797033" y="6631"/>
                          <a:pt x="7544943" y="27432"/>
                        </a:cubicBezTo>
                        <a:cubicBezTo>
                          <a:pt x="7292854" y="48233"/>
                          <a:pt x="7108060" y="41767"/>
                          <a:pt x="6992874" y="27432"/>
                        </a:cubicBezTo>
                        <a:cubicBezTo>
                          <a:pt x="6877688" y="13097"/>
                          <a:pt x="6668930" y="7947"/>
                          <a:pt x="6440805" y="27432"/>
                        </a:cubicBezTo>
                        <a:cubicBezTo>
                          <a:pt x="6212680" y="46917"/>
                          <a:pt x="6027476" y="35225"/>
                          <a:pt x="5888736" y="27432"/>
                        </a:cubicBezTo>
                        <a:cubicBezTo>
                          <a:pt x="5749996" y="19639"/>
                          <a:pt x="5574559" y="43627"/>
                          <a:pt x="5336667" y="27432"/>
                        </a:cubicBezTo>
                        <a:cubicBezTo>
                          <a:pt x="5098775" y="11237"/>
                          <a:pt x="4837534" y="41882"/>
                          <a:pt x="4574286" y="27432"/>
                        </a:cubicBezTo>
                        <a:cubicBezTo>
                          <a:pt x="4311038" y="12982"/>
                          <a:pt x="4126419" y="26678"/>
                          <a:pt x="3917061" y="27432"/>
                        </a:cubicBezTo>
                        <a:cubicBezTo>
                          <a:pt x="3707704" y="28186"/>
                          <a:pt x="3657291" y="40087"/>
                          <a:pt x="3575304" y="27432"/>
                        </a:cubicBezTo>
                        <a:cubicBezTo>
                          <a:pt x="3493317" y="14777"/>
                          <a:pt x="3185226" y="45867"/>
                          <a:pt x="3023235" y="27432"/>
                        </a:cubicBezTo>
                        <a:cubicBezTo>
                          <a:pt x="2861244" y="8997"/>
                          <a:pt x="2597085" y="35801"/>
                          <a:pt x="2260854" y="27432"/>
                        </a:cubicBezTo>
                        <a:cubicBezTo>
                          <a:pt x="1924623" y="19063"/>
                          <a:pt x="1996678" y="15705"/>
                          <a:pt x="1813941" y="27432"/>
                        </a:cubicBezTo>
                        <a:cubicBezTo>
                          <a:pt x="1631204" y="39159"/>
                          <a:pt x="1187542" y="49167"/>
                          <a:pt x="946404" y="27432"/>
                        </a:cubicBezTo>
                        <a:cubicBezTo>
                          <a:pt x="705266" y="5697"/>
                          <a:pt x="404743" y="28229"/>
                          <a:pt x="0" y="27432"/>
                        </a:cubicBezTo>
                        <a:cubicBezTo>
                          <a:pt x="244" y="15297"/>
                          <a:pt x="645" y="7129"/>
                          <a:pt x="0" y="0"/>
                        </a:cubicBezTo>
                        <a:close/>
                      </a:path>
                      <a:path w="10515600" h="27432" stroke="0" extrusionOk="0">
                        <a:moveTo>
                          <a:pt x="0" y="0"/>
                        </a:moveTo>
                        <a:cubicBezTo>
                          <a:pt x="230793" y="14353"/>
                          <a:pt x="332416" y="21392"/>
                          <a:pt x="552069" y="0"/>
                        </a:cubicBezTo>
                        <a:cubicBezTo>
                          <a:pt x="771722" y="-21392"/>
                          <a:pt x="761737" y="-14337"/>
                          <a:pt x="893826" y="0"/>
                        </a:cubicBezTo>
                        <a:cubicBezTo>
                          <a:pt x="1025915" y="14337"/>
                          <a:pt x="1441584" y="-15498"/>
                          <a:pt x="1761363" y="0"/>
                        </a:cubicBezTo>
                        <a:cubicBezTo>
                          <a:pt x="2081142" y="15498"/>
                          <a:pt x="2111503" y="7278"/>
                          <a:pt x="2313432" y="0"/>
                        </a:cubicBezTo>
                        <a:cubicBezTo>
                          <a:pt x="2515361" y="-7278"/>
                          <a:pt x="2743584" y="-17845"/>
                          <a:pt x="2865501" y="0"/>
                        </a:cubicBezTo>
                        <a:cubicBezTo>
                          <a:pt x="2987418" y="17845"/>
                          <a:pt x="3345183" y="8208"/>
                          <a:pt x="3733038" y="0"/>
                        </a:cubicBezTo>
                        <a:cubicBezTo>
                          <a:pt x="4120893" y="-8208"/>
                          <a:pt x="4009066" y="-3159"/>
                          <a:pt x="4179951" y="0"/>
                        </a:cubicBezTo>
                        <a:cubicBezTo>
                          <a:pt x="4350836" y="3159"/>
                          <a:pt x="4735020" y="17517"/>
                          <a:pt x="5047488" y="0"/>
                        </a:cubicBezTo>
                        <a:cubicBezTo>
                          <a:pt x="5359956" y="-17517"/>
                          <a:pt x="5662148" y="-17777"/>
                          <a:pt x="5915025" y="0"/>
                        </a:cubicBezTo>
                        <a:cubicBezTo>
                          <a:pt x="6167902" y="17777"/>
                          <a:pt x="6308797" y="30350"/>
                          <a:pt x="6572250" y="0"/>
                        </a:cubicBezTo>
                        <a:cubicBezTo>
                          <a:pt x="6835703" y="-30350"/>
                          <a:pt x="7107419" y="-9627"/>
                          <a:pt x="7439787" y="0"/>
                        </a:cubicBezTo>
                        <a:cubicBezTo>
                          <a:pt x="7772155" y="9627"/>
                          <a:pt x="7844034" y="-9098"/>
                          <a:pt x="7991856" y="0"/>
                        </a:cubicBezTo>
                        <a:cubicBezTo>
                          <a:pt x="8139678" y="9098"/>
                          <a:pt x="8289889" y="-20239"/>
                          <a:pt x="8543925" y="0"/>
                        </a:cubicBezTo>
                        <a:cubicBezTo>
                          <a:pt x="8797961" y="20239"/>
                          <a:pt x="8994198" y="29575"/>
                          <a:pt x="9306306" y="0"/>
                        </a:cubicBezTo>
                        <a:cubicBezTo>
                          <a:pt x="9618414" y="-29575"/>
                          <a:pt x="9739118" y="-23835"/>
                          <a:pt x="9858375" y="0"/>
                        </a:cubicBezTo>
                        <a:cubicBezTo>
                          <a:pt x="9977632" y="23835"/>
                          <a:pt x="10370488" y="-4069"/>
                          <a:pt x="10515600" y="0"/>
                        </a:cubicBezTo>
                        <a:cubicBezTo>
                          <a:pt x="10515650" y="5798"/>
                          <a:pt x="10515903" y="19375"/>
                          <a:pt x="10515600" y="27432"/>
                        </a:cubicBezTo>
                        <a:cubicBezTo>
                          <a:pt x="10304538" y="42307"/>
                          <a:pt x="10069280" y="3335"/>
                          <a:pt x="9753219" y="27432"/>
                        </a:cubicBezTo>
                        <a:cubicBezTo>
                          <a:pt x="9437158" y="51529"/>
                          <a:pt x="9488415" y="23852"/>
                          <a:pt x="9411462" y="27432"/>
                        </a:cubicBezTo>
                        <a:cubicBezTo>
                          <a:pt x="9334509" y="31012"/>
                          <a:pt x="9183755" y="44107"/>
                          <a:pt x="8964549" y="27432"/>
                        </a:cubicBezTo>
                        <a:cubicBezTo>
                          <a:pt x="8745343" y="10757"/>
                          <a:pt x="8279150" y="61693"/>
                          <a:pt x="8097012" y="27432"/>
                        </a:cubicBezTo>
                        <a:cubicBezTo>
                          <a:pt x="7914874" y="-6829"/>
                          <a:pt x="7608717" y="59556"/>
                          <a:pt x="7439787" y="27432"/>
                        </a:cubicBezTo>
                        <a:cubicBezTo>
                          <a:pt x="7270858" y="-4692"/>
                          <a:pt x="7154492" y="27026"/>
                          <a:pt x="6992874" y="27432"/>
                        </a:cubicBezTo>
                        <a:cubicBezTo>
                          <a:pt x="6831256" y="27838"/>
                          <a:pt x="6536817" y="51174"/>
                          <a:pt x="6335649" y="27432"/>
                        </a:cubicBezTo>
                        <a:cubicBezTo>
                          <a:pt x="6134481" y="3690"/>
                          <a:pt x="6097824" y="11070"/>
                          <a:pt x="5993892" y="27432"/>
                        </a:cubicBezTo>
                        <a:cubicBezTo>
                          <a:pt x="5889960" y="43794"/>
                          <a:pt x="5793821" y="34098"/>
                          <a:pt x="5652135" y="27432"/>
                        </a:cubicBezTo>
                        <a:cubicBezTo>
                          <a:pt x="5510449" y="20766"/>
                          <a:pt x="5168382" y="-3650"/>
                          <a:pt x="4994910" y="27432"/>
                        </a:cubicBezTo>
                        <a:cubicBezTo>
                          <a:pt x="4821439" y="58514"/>
                          <a:pt x="4653937" y="21362"/>
                          <a:pt x="4547997" y="27432"/>
                        </a:cubicBezTo>
                        <a:cubicBezTo>
                          <a:pt x="4442057" y="33502"/>
                          <a:pt x="4153363" y="33024"/>
                          <a:pt x="3785616" y="27432"/>
                        </a:cubicBezTo>
                        <a:cubicBezTo>
                          <a:pt x="3417869" y="21840"/>
                          <a:pt x="3544908" y="29840"/>
                          <a:pt x="3338703" y="27432"/>
                        </a:cubicBezTo>
                        <a:cubicBezTo>
                          <a:pt x="3132498" y="25024"/>
                          <a:pt x="2782152" y="45947"/>
                          <a:pt x="2576322" y="27432"/>
                        </a:cubicBezTo>
                        <a:cubicBezTo>
                          <a:pt x="2370492" y="8917"/>
                          <a:pt x="2347214" y="14129"/>
                          <a:pt x="2234565" y="27432"/>
                        </a:cubicBezTo>
                        <a:cubicBezTo>
                          <a:pt x="2121916" y="40735"/>
                          <a:pt x="1785921" y="49081"/>
                          <a:pt x="1472184" y="27432"/>
                        </a:cubicBezTo>
                        <a:cubicBezTo>
                          <a:pt x="1158447" y="5783"/>
                          <a:pt x="1203910" y="37937"/>
                          <a:pt x="1025271" y="27432"/>
                        </a:cubicBezTo>
                        <a:cubicBezTo>
                          <a:pt x="846632" y="16927"/>
                          <a:pt x="846577" y="17996"/>
                          <a:pt x="683514" y="27432"/>
                        </a:cubicBezTo>
                        <a:cubicBezTo>
                          <a:pt x="520451" y="36868"/>
                          <a:pt x="320799" y="46677"/>
                          <a:pt x="0" y="27432"/>
                        </a:cubicBezTo>
                        <a:cubicBezTo>
                          <a:pt x="-510" y="19859"/>
                          <a:pt x="-1106" y="11474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906346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640AAD-80AF-40E7-BE3F-43D32FC68E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25600" y="1596249"/>
            <a:ext cx="9753600" cy="3395698"/>
          </a:xfrm>
        </p:spPr>
        <p:txBody>
          <a:bodyPr anchor="b"/>
          <a:lstStyle>
            <a:lvl1pPr algn="l">
              <a:defRPr sz="6400" b="1" i="0" cap="all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C80FBD9-0977-4B2B-9318-30774BB094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25600" y="5122898"/>
            <a:ext cx="9753600" cy="2354862"/>
          </a:xfrm>
        </p:spPr>
        <p:txBody>
          <a:bodyPr/>
          <a:lstStyle>
            <a:lvl1pPr marL="0" indent="0" algn="l">
              <a:buNone/>
              <a:defRPr sz="2560"/>
            </a:lvl1pPr>
            <a:lvl2pPr marL="487695" indent="0" algn="ctr">
              <a:buNone/>
              <a:defRPr sz="2133"/>
            </a:lvl2pPr>
            <a:lvl3pPr marL="975390" indent="0" algn="ctr">
              <a:buNone/>
              <a:defRPr sz="1920"/>
            </a:lvl3pPr>
            <a:lvl4pPr marL="1463086" indent="0" algn="ctr">
              <a:buNone/>
              <a:defRPr sz="1707"/>
            </a:lvl4pPr>
            <a:lvl5pPr marL="1950781" indent="0" algn="ctr">
              <a:buNone/>
              <a:defRPr sz="1707"/>
            </a:lvl5pPr>
            <a:lvl6pPr marL="2438476" indent="0" algn="ctr">
              <a:buNone/>
              <a:defRPr sz="1707"/>
            </a:lvl6pPr>
            <a:lvl7pPr marL="2926171" indent="0" algn="ctr">
              <a:buNone/>
              <a:defRPr sz="1707"/>
            </a:lvl7pPr>
            <a:lvl8pPr marL="3413867" indent="0" algn="ctr">
              <a:buNone/>
              <a:defRPr sz="1707"/>
            </a:lvl8pPr>
            <a:lvl9pPr marL="3901562" indent="0" algn="ctr">
              <a:buNone/>
              <a:defRPr sz="1707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E66DA5-7751-4D3D-B753-58DF3B4187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8C2A2A-62DB-40C0-8AE7-CB9B98649B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01EAA4-F44C-4C1F-B8E3-1A3005300F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1B787A8-0D67-4B7E-9B48-86BD906AB6B5}"/>
              </a:ext>
            </a:extLst>
          </p:cNvPr>
          <p:cNvCxnSpPr>
            <a:cxnSpLocks/>
          </p:cNvCxnSpPr>
          <p:nvPr/>
        </p:nvCxnSpPr>
        <p:spPr>
          <a:xfrm>
            <a:off x="763616" y="1584428"/>
            <a:ext cx="0" cy="8157350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816370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96CF8C-1EA0-4E47-AC60-CAC3B80A3C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8CABF8-19D8-4F3C-994F-4D35EC7A2C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97BB2D-4E2C-4490-A2A3-4B68BCC5D2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40F15D-DD72-46D5-BF0F-F506471070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66FD4D-815A-431C-ADEF-DE6F236F61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C05CAAB-DBA2-4548-AD5F-01BB97FBB207}"/>
              </a:ext>
            </a:extLst>
          </p:cNvPr>
          <p:cNvCxnSpPr>
            <a:cxnSpLocks/>
          </p:cNvCxnSpPr>
          <p:nvPr/>
        </p:nvCxnSpPr>
        <p:spPr>
          <a:xfrm>
            <a:off x="763616" y="507467"/>
            <a:ext cx="0" cy="9234311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4899342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5FC2D1-D3FE-4B37-8740-57444421FD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7307" y="2431628"/>
            <a:ext cx="11216640" cy="4057226"/>
          </a:xfrm>
        </p:spPr>
        <p:txBody>
          <a:bodyPr anchor="b"/>
          <a:lstStyle>
            <a:lvl1pPr>
              <a:defRPr sz="6400" b="1" i="0" cap="all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5AF550-086C-426E-A374-85DB395701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87307" y="6527237"/>
            <a:ext cx="11216640" cy="2133599"/>
          </a:xfrm>
        </p:spPr>
        <p:txBody>
          <a:bodyPr/>
          <a:lstStyle>
            <a:lvl1pPr marL="0" indent="0">
              <a:buNone/>
              <a:defRPr sz="2560">
                <a:solidFill>
                  <a:schemeClr val="tx1">
                    <a:tint val="75000"/>
                  </a:schemeClr>
                </a:solidFill>
              </a:defRPr>
            </a:lvl1pPr>
            <a:lvl2pPr marL="487695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2pPr>
            <a:lvl3pPr marL="97539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3pPr>
            <a:lvl4pPr marL="1463086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4pPr>
            <a:lvl5pPr marL="1950781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5pPr>
            <a:lvl6pPr marL="2438476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6pPr>
            <a:lvl7pPr marL="2926171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7pPr>
            <a:lvl8pPr marL="3413867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8pPr>
            <a:lvl9pPr marL="3901562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A58988-AD39-4AE9-8E6A-0907F0BE26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366319-82EE-408E-819F-8F8E6DBA7A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21C8A6-777F-496D-8620-AE52BFC33F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031F83B-57A8-4533-981C-D1FFAD2B6B6F}"/>
              </a:ext>
            </a:extLst>
          </p:cNvPr>
          <p:cNvCxnSpPr>
            <a:cxnSpLocks/>
          </p:cNvCxnSpPr>
          <p:nvPr/>
        </p:nvCxnSpPr>
        <p:spPr>
          <a:xfrm>
            <a:off x="763616" y="2419804"/>
            <a:ext cx="0" cy="7321973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4178314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257166-6921-4546-BA2C-99E464681F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5B9122-6371-4049-B57A-33DED7DA2F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94080" y="2596444"/>
            <a:ext cx="5527040" cy="61885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14555D-0753-4312-A26B-2338813F9B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83680" y="2596444"/>
            <a:ext cx="5527040" cy="61885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D8FDCB-69DA-4A8F-8B91-5CFF77897C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1AC8C07-E0D3-4464-AE3C-25730D75C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2596A6-734E-4AE0-BFB8-3089137BF8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FB7E8F4-3FB3-45AB-A381-9093CA95AAEE}"/>
              </a:ext>
            </a:extLst>
          </p:cNvPr>
          <p:cNvCxnSpPr>
            <a:cxnSpLocks/>
          </p:cNvCxnSpPr>
          <p:nvPr/>
        </p:nvCxnSpPr>
        <p:spPr>
          <a:xfrm>
            <a:off x="763616" y="507467"/>
            <a:ext cx="0" cy="9234311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7910703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F057AE-3B3B-4261-B912-BF9EB9A58C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774" y="519290"/>
            <a:ext cx="11216640" cy="18852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A2D237-A706-4712-90CA-B04517CBBE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5775" y="2390987"/>
            <a:ext cx="5501639" cy="1171786"/>
          </a:xfrm>
        </p:spPr>
        <p:txBody>
          <a:bodyPr anchor="b"/>
          <a:lstStyle>
            <a:lvl1pPr marL="0" indent="0">
              <a:buNone/>
              <a:defRPr sz="2560" b="1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E39CA1-2B6D-427E-9688-9093D5865C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95775" y="3562773"/>
            <a:ext cx="5501639" cy="52403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3D53357-616B-47F4-944B-F979FE96635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583680" y="2390987"/>
            <a:ext cx="5528734" cy="1171786"/>
          </a:xfrm>
        </p:spPr>
        <p:txBody>
          <a:bodyPr anchor="b"/>
          <a:lstStyle>
            <a:lvl1pPr marL="0" indent="0">
              <a:buNone/>
              <a:defRPr sz="2560" b="1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D7EA593-3036-4FB5-94B4-D9431DF0487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583680" y="3562773"/>
            <a:ext cx="5528734" cy="52403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86B3EF2-2C04-480F-A570-14E520DD00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CF5783E-3073-4F4D-8B9C-C5B18DDA5A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1A75FE3-6719-4790-AA00-251BC2A6E5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60F34ED-DA60-4CC2-B735-B0EC5D9FEA35}"/>
              </a:ext>
            </a:extLst>
          </p:cNvPr>
          <p:cNvCxnSpPr>
            <a:cxnSpLocks/>
          </p:cNvCxnSpPr>
          <p:nvPr/>
        </p:nvCxnSpPr>
        <p:spPr>
          <a:xfrm>
            <a:off x="763616" y="507467"/>
            <a:ext cx="0" cy="9234311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147109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4717" y="866987"/>
            <a:ext cx="3954015" cy="2591172"/>
          </a:xfrm>
        </p:spPr>
        <p:txBody>
          <a:bodyPr anchor="b">
            <a:normAutofit/>
          </a:bodyPr>
          <a:lstStyle>
            <a:lvl1pPr algn="ctr">
              <a:defRPr sz="3413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79343" y="866987"/>
            <a:ext cx="6839386" cy="736938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74717" y="3458160"/>
            <a:ext cx="3954015" cy="4778213"/>
          </a:xfrm>
        </p:spPr>
        <p:txBody>
          <a:bodyPr anchor="t">
            <a:normAutofit/>
          </a:bodyPr>
          <a:lstStyle>
            <a:lvl1pPr marL="0" indent="0" algn="ctr">
              <a:buNone/>
              <a:defRPr sz="2276"/>
            </a:lvl1pPr>
            <a:lvl2pPr marL="650230" indent="0">
              <a:buNone/>
              <a:defRPr sz="1707"/>
            </a:lvl2pPr>
            <a:lvl3pPr marL="1300460" indent="0">
              <a:buNone/>
              <a:defRPr sz="1422"/>
            </a:lvl3pPr>
            <a:lvl4pPr marL="1950690" indent="0">
              <a:buNone/>
              <a:defRPr sz="1280"/>
            </a:lvl4pPr>
            <a:lvl5pPr marL="2600919" indent="0">
              <a:buNone/>
              <a:defRPr sz="1280"/>
            </a:lvl5pPr>
            <a:lvl6pPr marL="3251149" indent="0">
              <a:buNone/>
              <a:defRPr sz="1280"/>
            </a:lvl6pPr>
            <a:lvl7pPr marL="3901379" indent="0">
              <a:buNone/>
              <a:defRPr sz="1280"/>
            </a:lvl7pPr>
            <a:lvl8pPr marL="4551609" indent="0">
              <a:buNone/>
              <a:defRPr sz="1280"/>
            </a:lvl8pPr>
            <a:lvl9pPr marL="5201839" indent="0">
              <a:buNone/>
              <a:defRPr sz="128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72712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69F227-D21C-48B3-828A-6BFA9585E8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DF1DFFF-E5C5-43DF-B71C-7270DB9737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EBC03C0-6EB7-4633-967C-12C35768BB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0FF4306-91CD-4B7B-8A53-34BE8F9975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7596AF9-469C-436D-B7D2-77952EF1825E}"/>
              </a:ext>
            </a:extLst>
          </p:cNvPr>
          <p:cNvCxnSpPr>
            <a:cxnSpLocks/>
          </p:cNvCxnSpPr>
          <p:nvPr/>
        </p:nvCxnSpPr>
        <p:spPr>
          <a:xfrm>
            <a:off x="763616" y="507467"/>
            <a:ext cx="0" cy="9234311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4247679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DFF36D6-399B-43E3-84DD-9FC5119ECC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0234AB7-3B85-4028-A500-5A1BDBF45C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1F40F0-9909-442F-BBA4-409D061ED0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53C1207-D1C8-49E3-8837-E2B89D366FAE}"/>
              </a:ext>
            </a:extLst>
          </p:cNvPr>
          <p:cNvCxnSpPr>
            <a:cxnSpLocks/>
          </p:cNvCxnSpPr>
          <p:nvPr/>
        </p:nvCxnSpPr>
        <p:spPr>
          <a:xfrm>
            <a:off x="763616" y="507467"/>
            <a:ext cx="0" cy="9234311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9429357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40F214-646F-4D81-AD12-65628EC987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774" y="650240"/>
            <a:ext cx="4194386" cy="2275840"/>
          </a:xfrm>
        </p:spPr>
        <p:txBody>
          <a:bodyPr anchor="b"/>
          <a:lstStyle>
            <a:lvl1pPr>
              <a:defRPr sz="341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F71768-C3FA-49EF-99EF-06E6C3B284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8734" y="1404338"/>
            <a:ext cx="6583680" cy="6931378"/>
          </a:xfrm>
        </p:spPr>
        <p:txBody>
          <a:bodyPr/>
          <a:lstStyle>
            <a:lvl1pPr>
              <a:defRPr sz="3413"/>
            </a:lvl1pPr>
            <a:lvl2pPr>
              <a:defRPr sz="2987"/>
            </a:lvl2pPr>
            <a:lvl3pPr>
              <a:defRPr sz="256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DA6F24-ED6C-4D12-A9D6-EE37FBD686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95774" y="2926080"/>
            <a:ext cx="4194386" cy="5420925"/>
          </a:xfrm>
        </p:spPr>
        <p:txBody>
          <a:bodyPr/>
          <a:lstStyle>
            <a:lvl1pPr marL="0" indent="0">
              <a:buNone/>
              <a:defRPr sz="1707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E6AACE-FAFB-4934-8E3C-AB5B21635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1533EA-D0F8-4C79-8721-F190DE2D2D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059BAC9-F101-4394-BBA4-3D21A3497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F3A79C9-7EDC-44F6-AC48-5DD98A7695AD}"/>
              </a:ext>
            </a:extLst>
          </p:cNvPr>
          <p:cNvCxnSpPr>
            <a:cxnSpLocks/>
          </p:cNvCxnSpPr>
          <p:nvPr/>
        </p:nvCxnSpPr>
        <p:spPr>
          <a:xfrm>
            <a:off x="763616" y="507467"/>
            <a:ext cx="0" cy="9234311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3542472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4CB71F-B6C2-4866-BC97-304F78816E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774" y="650240"/>
            <a:ext cx="4194386" cy="2275840"/>
          </a:xfrm>
        </p:spPr>
        <p:txBody>
          <a:bodyPr anchor="b"/>
          <a:lstStyle>
            <a:lvl1pPr>
              <a:defRPr sz="341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55ED73B-8413-478D-80D7-B78B69763B6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528734" y="1404338"/>
            <a:ext cx="6583680" cy="6931378"/>
          </a:xfrm>
        </p:spPr>
        <p:txBody>
          <a:bodyPr/>
          <a:lstStyle>
            <a:lvl1pPr marL="0" indent="0">
              <a:buNone/>
              <a:defRPr sz="3413"/>
            </a:lvl1pPr>
            <a:lvl2pPr marL="487695" indent="0">
              <a:buNone/>
              <a:defRPr sz="2987"/>
            </a:lvl2pPr>
            <a:lvl3pPr marL="975390" indent="0">
              <a:buNone/>
              <a:defRPr sz="2560"/>
            </a:lvl3pPr>
            <a:lvl4pPr marL="1463086" indent="0">
              <a:buNone/>
              <a:defRPr sz="2133"/>
            </a:lvl4pPr>
            <a:lvl5pPr marL="1950781" indent="0">
              <a:buNone/>
              <a:defRPr sz="2133"/>
            </a:lvl5pPr>
            <a:lvl6pPr marL="2438476" indent="0">
              <a:buNone/>
              <a:defRPr sz="2133"/>
            </a:lvl6pPr>
            <a:lvl7pPr marL="2926171" indent="0">
              <a:buNone/>
              <a:defRPr sz="2133"/>
            </a:lvl7pPr>
            <a:lvl8pPr marL="3413867" indent="0">
              <a:buNone/>
              <a:defRPr sz="2133"/>
            </a:lvl8pPr>
            <a:lvl9pPr marL="3901562" indent="0">
              <a:buNone/>
              <a:defRPr sz="2133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BDF226-1B94-4D2D-98B3-7B932FB17D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95774" y="2926080"/>
            <a:ext cx="4194386" cy="5420925"/>
          </a:xfrm>
        </p:spPr>
        <p:txBody>
          <a:bodyPr/>
          <a:lstStyle>
            <a:lvl1pPr marL="0" indent="0">
              <a:buNone/>
              <a:defRPr sz="1707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0C4E9A-CA29-4CCD-ACFA-B29F80FBA1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A5B7BE-3F1B-4FF3-B1D7-6E39B99D07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2F18F1-E27E-470E-AE13-4755DEE63A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0F08750-B7F2-4119-B151-68DE77481335}"/>
              </a:ext>
            </a:extLst>
          </p:cNvPr>
          <p:cNvCxnSpPr>
            <a:cxnSpLocks/>
          </p:cNvCxnSpPr>
          <p:nvPr/>
        </p:nvCxnSpPr>
        <p:spPr>
          <a:xfrm>
            <a:off x="763616" y="507467"/>
            <a:ext cx="0" cy="9234311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5982920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6AD429-654B-4F0E-94E9-6FEF8EC67E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68D60B2-06F5-4567-BE1F-BBA5270537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16F6F2-8269-4B80-8EE3-81FEE0F9DF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BC86E4-3EDE-4EB4-B1A3-A1198AADD1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1752B0-ACEC-49EF-8131-FCF35BC5CD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A0462E3-375D-4E76-8886-69E06985D069}"/>
              </a:ext>
            </a:extLst>
          </p:cNvPr>
          <p:cNvCxnSpPr>
            <a:cxnSpLocks/>
          </p:cNvCxnSpPr>
          <p:nvPr/>
        </p:nvCxnSpPr>
        <p:spPr>
          <a:xfrm>
            <a:off x="763616" y="507467"/>
            <a:ext cx="0" cy="9234311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4848264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423B094-F480-477B-901C-7181F88C076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306560" y="519289"/>
            <a:ext cx="2804160" cy="82657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D052089-A920-4E52-98DC-8A5DC7B0AC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94080" y="519289"/>
            <a:ext cx="8249920" cy="82657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A074FE-F1B4-421F-A66E-FA351C8F9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D764BA-3AB2-45FD-ABCB-975B3FDDF2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FB3FEF-8252-49FD-82F2-3E5FABC65F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AEB5C65-83BB-4EBD-AD22-EDA8489D0F5D}"/>
              </a:ext>
            </a:extLst>
          </p:cNvPr>
          <p:cNvCxnSpPr>
            <a:cxnSpLocks/>
          </p:cNvCxnSpPr>
          <p:nvPr/>
        </p:nvCxnSpPr>
        <p:spPr>
          <a:xfrm flipV="1">
            <a:off x="8867" y="372431"/>
            <a:ext cx="12110722" cy="1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7893186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4CF4A3-FE33-948B-315B-EBEE8916AB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25600" y="1596249"/>
            <a:ext cx="9753600" cy="3395698"/>
          </a:xfrm>
        </p:spPr>
        <p:txBody>
          <a:bodyPr anchor="b"/>
          <a:lstStyle>
            <a:lvl1pPr algn="ctr">
              <a:defRPr sz="6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A18D09F-6E73-A9B3-305E-A693A9410A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25600" y="5122898"/>
            <a:ext cx="9753600" cy="2354862"/>
          </a:xfrm>
        </p:spPr>
        <p:txBody>
          <a:bodyPr/>
          <a:lstStyle>
            <a:lvl1pPr marL="0" indent="0" algn="ctr">
              <a:buNone/>
              <a:defRPr sz="2560"/>
            </a:lvl1pPr>
            <a:lvl2pPr marL="487695" indent="0" algn="ctr">
              <a:buNone/>
              <a:defRPr sz="2133"/>
            </a:lvl2pPr>
            <a:lvl3pPr marL="975390" indent="0" algn="ctr">
              <a:buNone/>
              <a:defRPr sz="1920"/>
            </a:lvl3pPr>
            <a:lvl4pPr marL="1463086" indent="0" algn="ctr">
              <a:buNone/>
              <a:defRPr sz="1707"/>
            </a:lvl4pPr>
            <a:lvl5pPr marL="1950781" indent="0" algn="ctr">
              <a:buNone/>
              <a:defRPr sz="1707"/>
            </a:lvl5pPr>
            <a:lvl6pPr marL="2438476" indent="0" algn="ctr">
              <a:buNone/>
              <a:defRPr sz="1707"/>
            </a:lvl6pPr>
            <a:lvl7pPr marL="2926171" indent="0" algn="ctr">
              <a:buNone/>
              <a:defRPr sz="1707"/>
            </a:lvl7pPr>
            <a:lvl8pPr marL="3413867" indent="0" algn="ctr">
              <a:buNone/>
              <a:defRPr sz="1707"/>
            </a:lvl8pPr>
            <a:lvl9pPr marL="3901562" indent="0" algn="ctr">
              <a:buNone/>
              <a:defRPr sz="1707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D5FC1B-8928-B2AA-8841-A4767838DF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77859-A8F9-474D-B852-E494191D3C16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2A0198-E4CF-D6FA-D717-DE14BF7CE3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09B90E-0F7B-FABD-0DAC-1EBCA4F2D9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2C94B-C847-426A-B4DE-E2E851C0FC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12240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C3CDA5-846D-D4B8-1524-314AB93AFF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240B13-E1BB-0E1A-9E43-301D3BAC97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723E4B-A57C-3566-AF2B-2F64AEDE81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77859-A8F9-474D-B852-E494191D3C16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24C22E-5C36-33F6-1F7D-5990C3968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CA2D55-F06B-3EC4-4EC3-D7C7F907CF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2C94B-C847-426A-B4DE-E2E851C0FC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3659052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A6954D-5212-DAF1-0133-A44177563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7307" y="2431628"/>
            <a:ext cx="11216640" cy="4057226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B97554-CEEC-9CEB-1A78-5D1952F11E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87307" y="6527237"/>
            <a:ext cx="11216640" cy="2133599"/>
          </a:xfrm>
        </p:spPr>
        <p:txBody>
          <a:bodyPr/>
          <a:lstStyle>
            <a:lvl1pPr marL="0" indent="0">
              <a:buNone/>
              <a:defRPr sz="2560">
                <a:solidFill>
                  <a:schemeClr val="tx1">
                    <a:tint val="75000"/>
                  </a:schemeClr>
                </a:solidFill>
              </a:defRPr>
            </a:lvl1pPr>
            <a:lvl2pPr marL="487695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2pPr>
            <a:lvl3pPr marL="97539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3pPr>
            <a:lvl4pPr marL="1463086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4pPr>
            <a:lvl5pPr marL="1950781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5pPr>
            <a:lvl6pPr marL="2438476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6pPr>
            <a:lvl7pPr marL="2926171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7pPr>
            <a:lvl8pPr marL="3413867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8pPr>
            <a:lvl9pPr marL="3901562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EF6E92-027D-CB87-9EBA-7514E502A4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77859-A8F9-474D-B852-E494191D3C16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CF4BD1-2315-E65D-0AF7-6CC35EE868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54E36C-5953-4D48-330F-56A73BD635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2C94B-C847-426A-B4DE-E2E851C0FC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138344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731BB1-CCBB-8B8E-606E-4ED293704C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0F65F0-1317-1B62-39BB-1062ED1F3D2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94080" y="2596444"/>
            <a:ext cx="5527040" cy="61885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E8D1DE4-A05C-50F6-8393-58495610D9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83680" y="2596444"/>
            <a:ext cx="5527040" cy="61885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B7B538E-FCF1-C219-8A24-22EF5FE91C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77859-A8F9-474D-B852-E494191D3C16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F9D52B-B0BF-1B4B-A103-E4F56FFD75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06FA9C-F44B-1665-3241-A1B6776E80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2C94B-C847-426A-B4DE-E2E851C0FC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13348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Slate-V2-SD-vert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0648" y="867446"/>
            <a:ext cx="4875585" cy="74033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4716" y="867446"/>
            <a:ext cx="5581761" cy="2601725"/>
          </a:xfrm>
        </p:spPr>
        <p:txBody>
          <a:bodyPr anchor="b">
            <a:noAutofit/>
          </a:bodyPr>
          <a:lstStyle>
            <a:lvl1pPr algn="ctr">
              <a:defRPr sz="4551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078014" y="1058118"/>
            <a:ext cx="4501867" cy="6987125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276"/>
            </a:lvl1pPr>
            <a:lvl2pPr marL="650230" indent="0">
              <a:buNone/>
              <a:defRPr sz="2276"/>
            </a:lvl2pPr>
            <a:lvl3pPr marL="1300460" indent="0">
              <a:buNone/>
              <a:defRPr sz="2276"/>
            </a:lvl3pPr>
            <a:lvl4pPr marL="1950690" indent="0">
              <a:buNone/>
              <a:defRPr sz="2276"/>
            </a:lvl4pPr>
            <a:lvl5pPr marL="2600919" indent="0">
              <a:buNone/>
              <a:defRPr sz="2276"/>
            </a:lvl5pPr>
            <a:lvl6pPr marL="3251149" indent="0">
              <a:buNone/>
              <a:defRPr sz="2276"/>
            </a:lvl6pPr>
            <a:lvl7pPr marL="3901379" indent="0">
              <a:buNone/>
              <a:defRPr sz="2276"/>
            </a:lvl7pPr>
            <a:lvl8pPr marL="4551609" indent="0">
              <a:buNone/>
              <a:defRPr sz="2276"/>
            </a:lvl8pPr>
            <a:lvl9pPr marL="5201839" indent="0">
              <a:buNone/>
              <a:defRPr sz="2276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74716" y="3469171"/>
            <a:ext cx="5581761" cy="4801613"/>
          </a:xfrm>
        </p:spPr>
        <p:txBody>
          <a:bodyPr anchor="t">
            <a:normAutofit/>
          </a:bodyPr>
          <a:lstStyle>
            <a:lvl1pPr marL="0" indent="0" algn="ctr">
              <a:buNone/>
              <a:defRPr sz="2276"/>
            </a:lvl1pPr>
            <a:lvl2pPr marL="650230" indent="0">
              <a:buNone/>
              <a:defRPr sz="1707"/>
            </a:lvl2pPr>
            <a:lvl3pPr marL="1300460" indent="0">
              <a:buNone/>
              <a:defRPr sz="1422"/>
            </a:lvl3pPr>
            <a:lvl4pPr marL="1950690" indent="0">
              <a:buNone/>
              <a:defRPr sz="1280"/>
            </a:lvl4pPr>
            <a:lvl5pPr marL="2600919" indent="0">
              <a:buNone/>
              <a:defRPr sz="1280"/>
            </a:lvl5pPr>
            <a:lvl6pPr marL="3251149" indent="0">
              <a:buNone/>
              <a:defRPr sz="1280"/>
            </a:lvl6pPr>
            <a:lvl7pPr marL="3901379" indent="0">
              <a:buNone/>
              <a:defRPr sz="1280"/>
            </a:lvl7pPr>
            <a:lvl8pPr marL="4551609" indent="0">
              <a:buNone/>
              <a:defRPr sz="1280"/>
            </a:lvl8pPr>
            <a:lvl9pPr marL="5201839" indent="0">
              <a:buNone/>
              <a:defRPr sz="128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7681425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4C9EA9-41F9-F639-D7BB-6A96E6CB7F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774" y="519290"/>
            <a:ext cx="11216640" cy="18852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CEB6A6-3097-681C-DF12-103E72E629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5775" y="2390987"/>
            <a:ext cx="5501639" cy="1171786"/>
          </a:xfrm>
        </p:spPr>
        <p:txBody>
          <a:bodyPr anchor="b"/>
          <a:lstStyle>
            <a:lvl1pPr marL="0" indent="0">
              <a:buNone/>
              <a:defRPr sz="2560" b="1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AD48F3-990F-95EF-0978-E6A2338D78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95775" y="3562773"/>
            <a:ext cx="5501639" cy="52403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67335C2-D621-8ECE-297F-2B5BB646FEC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583680" y="2390987"/>
            <a:ext cx="5528734" cy="1171786"/>
          </a:xfrm>
        </p:spPr>
        <p:txBody>
          <a:bodyPr anchor="b"/>
          <a:lstStyle>
            <a:lvl1pPr marL="0" indent="0">
              <a:buNone/>
              <a:defRPr sz="2560" b="1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B584C8C-1C28-7CEB-2744-E2461AD8912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583680" y="3562773"/>
            <a:ext cx="5528734" cy="52403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3F55867-F6F2-AA7F-78C0-974B44DFE9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77859-A8F9-474D-B852-E494191D3C16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7E73DD7-4363-DE1A-6AB5-40D21D8E62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E61EDBC-4531-5EA1-5778-83290DA6E8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2C94B-C847-426A-B4DE-E2E851C0FC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1304673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CE34BF-D20B-6470-92D9-AD0948D77B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4B2FAE4-39FB-BCA7-38C1-AD1724F184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77859-A8F9-474D-B852-E494191D3C16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665D9FF-F757-B443-4B0E-D648884B33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905C241-783F-3864-0E07-6237C3BA1E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2C94B-C847-426A-B4DE-E2E851C0FC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1302347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5EBE485-632F-A15F-01E6-B12E6450A1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77859-A8F9-474D-B852-E494191D3C16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CFCC06D-D119-2E27-71FD-7034ACD42B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D953F9-A6E4-7A63-87B6-5A34E1568A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2C94B-C847-426A-B4DE-E2E851C0FC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0095346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729CAC-3410-9E54-6F6E-EBB8CA87CC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774" y="650240"/>
            <a:ext cx="4194386" cy="2275840"/>
          </a:xfrm>
        </p:spPr>
        <p:txBody>
          <a:bodyPr anchor="b"/>
          <a:lstStyle>
            <a:lvl1pPr>
              <a:defRPr sz="341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B6CCC8-F298-8430-2AD2-11964C680E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8734" y="1404338"/>
            <a:ext cx="6583680" cy="6931378"/>
          </a:xfrm>
        </p:spPr>
        <p:txBody>
          <a:bodyPr/>
          <a:lstStyle>
            <a:lvl1pPr>
              <a:defRPr sz="3413"/>
            </a:lvl1pPr>
            <a:lvl2pPr>
              <a:defRPr sz="2987"/>
            </a:lvl2pPr>
            <a:lvl3pPr>
              <a:defRPr sz="256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3B1361B-B21A-BE01-D140-8D783D16ED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95774" y="2926080"/>
            <a:ext cx="4194386" cy="5420925"/>
          </a:xfrm>
        </p:spPr>
        <p:txBody>
          <a:bodyPr/>
          <a:lstStyle>
            <a:lvl1pPr marL="0" indent="0">
              <a:buNone/>
              <a:defRPr sz="1707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89DBFBB-35FE-F49A-D5F2-6826ED941F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77859-A8F9-474D-B852-E494191D3C16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7C3BEA-DB5A-ABFC-1C11-3081E514A7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75C0F10-2AF8-2349-6F05-680F327938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2C94B-C847-426A-B4DE-E2E851C0FC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1324842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BF4D47-9674-7355-DBEF-63DF8B3F52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774" y="650240"/>
            <a:ext cx="4194386" cy="2275840"/>
          </a:xfrm>
        </p:spPr>
        <p:txBody>
          <a:bodyPr anchor="b"/>
          <a:lstStyle>
            <a:lvl1pPr>
              <a:defRPr sz="341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D25CF09-DEE9-B6E4-10A1-E47D88A876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528734" y="1404338"/>
            <a:ext cx="6583680" cy="6931378"/>
          </a:xfrm>
        </p:spPr>
        <p:txBody>
          <a:bodyPr/>
          <a:lstStyle>
            <a:lvl1pPr marL="0" indent="0">
              <a:buNone/>
              <a:defRPr sz="3413"/>
            </a:lvl1pPr>
            <a:lvl2pPr marL="487695" indent="0">
              <a:buNone/>
              <a:defRPr sz="2987"/>
            </a:lvl2pPr>
            <a:lvl3pPr marL="975390" indent="0">
              <a:buNone/>
              <a:defRPr sz="2560"/>
            </a:lvl3pPr>
            <a:lvl4pPr marL="1463086" indent="0">
              <a:buNone/>
              <a:defRPr sz="2133"/>
            </a:lvl4pPr>
            <a:lvl5pPr marL="1950781" indent="0">
              <a:buNone/>
              <a:defRPr sz="2133"/>
            </a:lvl5pPr>
            <a:lvl6pPr marL="2438476" indent="0">
              <a:buNone/>
              <a:defRPr sz="2133"/>
            </a:lvl6pPr>
            <a:lvl7pPr marL="2926171" indent="0">
              <a:buNone/>
              <a:defRPr sz="2133"/>
            </a:lvl7pPr>
            <a:lvl8pPr marL="3413867" indent="0">
              <a:buNone/>
              <a:defRPr sz="2133"/>
            </a:lvl8pPr>
            <a:lvl9pPr marL="3901562" indent="0">
              <a:buNone/>
              <a:defRPr sz="2133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9C92ACB-62C3-B994-EAF7-1C2234D54B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95774" y="2926080"/>
            <a:ext cx="4194386" cy="5420925"/>
          </a:xfrm>
        </p:spPr>
        <p:txBody>
          <a:bodyPr/>
          <a:lstStyle>
            <a:lvl1pPr marL="0" indent="0">
              <a:buNone/>
              <a:defRPr sz="1707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048B526-12DA-A433-F85B-91B23FC450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77859-A8F9-474D-B852-E494191D3C16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7143DA-86FE-6670-4C96-2F24C0E026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FD04F61-0F00-AB0C-6506-95D5C89E82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2C94B-C847-426A-B4DE-E2E851C0FC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3138641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052524-D0E4-B6DC-5411-88DE7F1682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8EF4F56-37BB-1D6E-8978-037B0EB6C4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FF60B3-92AD-96DC-58E9-0FF10981B1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77859-A8F9-474D-B852-E494191D3C16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205CC9-5D40-D7DF-C1BB-EDFD131BE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267135-8700-531B-4045-AAEFEAA574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2C94B-C847-426A-B4DE-E2E851C0FC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7737311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6DFA238-6567-9EF8-793A-3C56AF2F674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306560" y="519289"/>
            <a:ext cx="2804160" cy="82657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C8219E4-8BBB-7248-2D5C-D36E638941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94080" y="519289"/>
            <a:ext cx="8249920" cy="82657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BD7E6A-4326-73FB-3266-B6BE7EC482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77859-A8F9-474D-B852-E494191D3C16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E6F911-CE15-F875-9132-882D96DFE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818B18-CBAA-F4DE-5688-5AF04057F2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2C94B-C847-426A-B4DE-E2E851C0FC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4635253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8DB00C6-5909-D54C-8DB5-4D7BAF0F0057}"/>
              </a:ext>
            </a:extLst>
          </p:cNvPr>
          <p:cNvSpPr/>
          <p:nvPr userDrawn="1"/>
        </p:nvSpPr>
        <p:spPr bwMode="auto">
          <a:xfrm>
            <a:off x="1" y="8058108"/>
            <a:ext cx="13001413" cy="1336604"/>
          </a:xfrm>
          <a:prstGeom prst="rect">
            <a:avLst/>
          </a:prstGeom>
          <a:gradFill flip="none" rotWithShape="1">
            <a:gsLst>
              <a:gs pos="0">
                <a:srgbClr val="ECECEC"/>
              </a:gs>
              <a:gs pos="100000">
                <a:srgbClr val="FFFFFF">
                  <a:alpha val="0"/>
                </a:srgbClr>
              </a:gs>
            </a:gsLst>
            <a:lin ang="1620000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7536" tIns="48768" rIns="97536" bIns="48768" numCol="1" rtlCol="0" anchor="t" anchorCtr="0" compatLnSpc="1">
            <a:prstTxWarp prst="textNoShape">
              <a:avLst/>
            </a:prstTxWarp>
          </a:bodyPr>
          <a:lstStyle/>
          <a:p>
            <a:endParaRPr lang="en-US" sz="1493">
              <a:latin typeface="+mj-lt"/>
            </a:endParaRPr>
          </a:p>
        </p:txBody>
      </p:sp>
      <p:sp>
        <p:nvSpPr>
          <p:cNvPr id="161" name="Title 160">
            <a:extLst>
              <a:ext uri="{FF2B5EF4-FFF2-40B4-BE49-F238E27FC236}">
                <a16:creationId xmlns:a16="http://schemas.microsoft.com/office/drawing/2014/main" id="{1ABF9962-8979-374A-9E14-DBE1FAF4C0B0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894080" y="650241"/>
            <a:ext cx="11216640" cy="975360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Dress Code Violations (Do Not Wear)</a:t>
            </a:r>
          </a:p>
        </p:txBody>
      </p:sp>
      <p:sp>
        <p:nvSpPr>
          <p:cNvPr id="165" name="Text Placeholder 162">
            <a:extLst>
              <a:ext uri="{FF2B5EF4-FFF2-40B4-BE49-F238E27FC236}">
                <a16:creationId xmlns:a16="http://schemas.microsoft.com/office/drawing/2014/main" id="{79461DAD-6BDB-FE4A-9680-1D022C8E770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19863" y="6916574"/>
            <a:ext cx="4638217" cy="234952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4267">
                <a:solidFill>
                  <a:schemeClr val="accent2">
                    <a:lumMod val="75000"/>
                  </a:schemeClr>
                </a:solidFill>
              </a:defRPr>
            </a:lvl1pPr>
            <a:lvl2pPr marL="487695" indent="0">
              <a:buNone/>
              <a:defRPr/>
            </a:lvl2pPr>
            <a:lvl3pPr marL="975390" indent="0">
              <a:buNone/>
              <a:defRPr/>
            </a:lvl3pPr>
            <a:lvl4pPr marL="1463086" indent="0">
              <a:buNone/>
              <a:defRPr/>
            </a:lvl4pPr>
            <a:lvl5pPr marL="1950781" indent="0">
              <a:buNone/>
              <a:defRPr/>
            </a:lvl5pPr>
          </a:lstStyle>
          <a:p>
            <a:pPr lvl="0"/>
            <a:r>
              <a:rPr lang="en-US"/>
              <a:t>Sweat Pants, Joggers or Pajama Pants</a:t>
            </a:r>
          </a:p>
        </p:txBody>
      </p:sp>
      <p:sp>
        <p:nvSpPr>
          <p:cNvPr id="169" name="Text Placeholder 162">
            <a:extLst>
              <a:ext uri="{FF2B5EF4-FFF2-40B4-BE49-F238E27FC236}">
                <a16:creationId xmlns:a16="http://schemas.microsoft.com/office/drawing/2014/main" id="{68447428-8EBE-4143-A913-C75DE1A16BD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015330" y="4461254"/>
            <a:ext cx="2324608" cy="240556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4267">
                <a:solidFill>
                  <a:schemeClr val="accent6">
                    <a:lumMod val="75000"/>
                  </a:schemeClr>
                </a:solidFill>
              </a:defRPr>
            </a:lvl1pPr>
            <a:lvl2pPr marL="487695" indent="0">
              <a:buNone/>
              <a:defRPr/>
            </a:lvl2pPr>
            <a:lvl3pPr marL="975390" indent="0">
              <a:buNone/>
              <a:defRPr/>
            </a:lvl3pPr>
            <a:lvl4pPr marL="1463086" indent="0">
              <a:buNone/>
              <a:defRPr/>
            </a:lvl4pPr>
            <a:lvl5pPr marL="1950781" indent="0">
              <a:buNone/>
              <a:defRPr/>
            </a:lvl5pPr>
          </a:lstStyle>
          <a:p>
            <a:pPr lvl="0"/>
            <a:r>
              <a:rPr lang="en-US"/>
              <a:t>Ripped or Frayed Jeans</a:t>
            </a:r>
          </a:p>
        </p:txBody>
      </p:sp>
      <p:sp>
        <p:nvSpPr>
          <p:cNvPr id="171" name="Text Placeholder 162">
            <a:extLst>
              <a:ext uri="{FF2B5EF4-FFF2-40B4-BE49-F238E27FC236}">
                <a16:creationId xmlns:a16="http://schemas.microsoft.com/office/drawing/2014/main" id="{A7748F88-B436-F245-8AA5-536EA7F61D4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046720" y="2208882"/>
            <a:ext cx="4551680" cy="153533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560">
                <a:solidFill>
                  <a:schemeClr val="accent5">
                    <a:lumMod val="75000"/>
                  </a:schemeClr>
                </a:solidFill>
              </a:defRPr>
            </a:lvl1pPr>
            <a:lvl2pPr marL="487695" indent="0">
              <a:buNone/>
              <a:defRPr/>
            </a:lvl2pPr>
            <a:lvl3pPr marL="975390" indent="0">
              <a:buNone/>
              <a:defRPr/>
            </a:lvl3pPr>
            <a:lvl4pPr marL="1463086" indent="0">
              <a:buNone/>
              <a:defRPr/>
            </a:lvl4pPr>
            <a:lvl5pPr marL="1950781" indent="0">
              <a:buNone/>
              <a:defRPr/>
            </a:lvl5pPr>
          </a:lstStyle>
          <a:p>
            <a:pPr lvl="0"/>
            <a:r>
              <a:rPr lang="en-US"/>
              <a:t>Non Somerset Sweat shirts  hoodies or Polos (Unless below 60 degrees</a:t>
            </a:r>
          </a:p>
        </p:txBody>
      </p:sp>
      <p:sp>
        <p:nvSpPr>
          <p:cNvPr id="173" name="Text Placeholder 162">
            <a:extLst>
              <a:ext uri="{FF2B5EF4-FFF2-40B4-BE49-F238E27FC236}">
                <a16:creationId xmlns:a16="http://schemas.microsoft.com/office/drawing/2014/main" id="{9FB24D9A-4987-504B-B1B8-C61C9895A04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262977" y="7460599"/>
            <a:ext cx="2153922" cy="153533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3840">
                <a:solidFill>
                  <a:schemeClr val="accent4">
                    <a:lumMod val="75000"/>
                  </a:schemeClr>
                </a:solidFill>
              </a:defRPr>
            </a:lvl1pPr>
            <a:lvl2pPr marL="487695" indent="0">
              <a:buNone/>
              <a:defRPr/>
            </a:lvl2pPr>
            <a:lvl3pPr marL="975390" indent="0">
              <a:buNone/>
              <a:defRPr/>
            </a:lvl3pPr>
            <a:lvl4pPr marL="1463086" indent="0">
              <a:buNone/>
              <a:defRPr/>
            </a:lvl4pPr>
            <a:lvl5pPr marL="1950781" indent="0">
              <a:buNone/>
              <a:defRPr/>
            </a:lvl5pPr>
          </a:lstStyle>
          <a:p>
            <a:pPr lvl="0"/>
            <a:r>
              <a:rPr lang="en-US"/>
              <a:t>Crocs or Slides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B08626B-8C08-1DE0-6709-92318D2B100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2240" y="2878841"/>
            <a:ext cx="995680" cy="205909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F10EF03-ED00-C48D-B750-2F166D97305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18620" y="2201426"/>
            <a:ext cx="690880" cy="207264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91821664-520B-C11F-EF19-55A70F3B624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45597" y="2630777"/>
            <a:ext cx="1026160" cy="2004907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ECF32A9F-8C61-0110-0FBB-F0607BAE3E1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317064" y="2106682"/>
            <a:ext cx="660400" cy="2181013"/>
          </a:xfrm>
          <a:prstGeom prst="rect">
            <a:avLst/>
          </a:prstGeom>
        </p:spPr>
      </p:pic>
      <p:pic>
        <p:nvPicPr>
          <p:cNvPr id="99" name="Picture 98">
            <a:extLst>
              <a:ext uri="{FF2B5EF4-FFF2-40B4-BE49-F238E27FC236}">
                <a16:creationId xmlns:a16="http://schemas.microsoft.com/office/drawing/2014/main" id="{7A0382B7-18AA-8A02-4F49-B04FDF850CE6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5007728" y="1937403"/>
            <a:ext cx="873760" cy="2045547"/>
          </a:xfrm>
          <a:prstGeom prst="rect">
            <a:avLst/>
          </a:prstGeom>
        </p:spPr>
      </p:pic>
      <p:pic>
        <p:nvPicPr>
          <p:cNvPr id="130" name="Picture 129">
            <a:extLst>
              <a:ext uri="{FF2B5EF4-FFF2-40B4-BE49-F238E27FC236}">
                <a16:creationId xmlns:a16="http://schemas.microsoft.com/office/drawing/2014/main" id="{A2F7404A-5505-B411-28D1-CC521491DBE4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6226235" y="1910845"/>
            <a:ext cx="843280" cy="2384213"/>
          </a:xfrm>
          <a:prstGeom prst="rect">
            <a:avLst/>
          </a:prstGeom>
        </p:spPr>
      </p:pic>
      <p:pic>
        <p:nvPicPr>
          <p:cNvPr id="162" name="Picture 161">
            <a:extLst>
              <a:ext uri="{FF2B5EF4-FFF2-40B4-BE49-F238E27FC236}">
                <a16:creationId xmlns:a16="http://schemas.microsoft.com/office/drawing/2014/main" id="{34B45887-2ED6-9AD2-A90C-88EED3618A74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351753" y="4485355"/>
            <a:ext cx="782320" cy="2086187"/>
          </a:xfrm>
          <a:prstGeom prst="rect">
            <a:avLst/>
          </a:prstGeom>
        </p:spPr>
      </p:pic>
      <p:pic>
        <p:nvPicPr>
          <p:cNvPr id="174" name="Picture 173">
            <a:extLst>
              <a:ext uri="{FF2B5EF4-FFF2-40B4-BE49-F238E27FC236}">
                <a16:creationId xmlns:a16="http://schemas.microsoft.com/office/drawing/2014/main" id="{AD8A74A1-7D08-273A-D007-78C759EE454B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3359303" y="4580303"/>
            <a:ext cx="711200" cy="2167467"/>
          </a:xfrm>
          <a:prstGeom prst="rect">
            <a:avLst/>
          </a:prstGeom>
        </p:spPr>
      </p:pic>
      <p:pic>
        <p:nvPicPr>
          <p:cNvPr id="176" name="Picture 175">
            <a:extLst>
              <a:ext uri="{FF2B5EF4-FFF2-40B4-BE49-F238E27FC236}">
                <a16:creationId xmlns:a16="http://schemas.microsoft.com/office/drawing/2014/main" id="{FEE9276A-9B58-B4B1-ED15-FEED56BFAAF2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8615680" y="7741452"/>
            <a:ext cx="1889760" cy="1286933"/>
          </a:xfrm>
          <a:prstGeom prst="rect">
            <a:avLst/>
          </a:prstGeom>
        </p:spPr>
      </p:pic>
      <p:pic>
        <p:nvPicPr>
          <p:cNvPr id="178" name="Picture 177">
            <a:extLst>
              <a:ext uri="{FF2B5EF4-FFF2-40B4-BE49-F238E27FC236}">
                <a16:creationId xmlns:a16="http://schemas.microsoft.com/office/drawing/2014/main" id="{114207C4-BEEE-8231-72A7-59317264CB09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11044629" y="8097634"/>
            <a:ext cx="1788160" cy="1029547"/>
          </a:xfrm>
          <a:prstGeom prst="rect">
            <a:avLst/>
          </a:prstGeom>
        </p:spPr>
      </p:pic>
      <p:pic>
        <p:nvPicPr>
          <p:cNvPr id="180" name="Picture 179">
            <a:extLst>
              <a:ext uri="{FF2B5EF4-FFF2-40B4-BE49-F238E27FC236}">
                <a16:creationId xmlns:a16="http://schemas.microsoft.com/office/drawing/2014/main" id="{B33FBE73-23A7-F079-995D-8B2DF16883E1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11317577" y="3908388"/>
            <a:ext cx="1503680" cy="2424853"/>
          </a:xfrm>
          <a:prstGeom prst="rect">
            <a:avLst/>
          </a:prstGeom>
        </p:spPr>
      </p:pic>
      <p:pic>
        <p:nvPicPr>
          <p:cNvPr id="182" name="Picture 181">
            <a:extLst>
              <a:ext uri="{FF2B5EF4-FFF2-40B4-BE49-F238E27FC236}">
                <a16:creationId xmlns:a16="http://schemas.microsoft.com/office/drawing/2014/main" id="{6A0E4966-C32A-67A9-7A48-D478C8420963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9418719" y="3924155"/>
            <a:ext cx="1473200" cy="2181013"/>
          </a:xfrm>
          <a:prstGeom prst="rect">
            <a:avLst/>
          </a:prstGeom>
        </p:spPr>
      </p:pic>
      <p:pic>
        <p:nvPicPr>
          <p:cNvPr id="184" name="Picture 183">
            <a:extLst>
              <a:ext uri="{FF2B5EF4-FFF2-40B4-BE49-F238E27FC236}">
                <a16:creationId xmlns:a16="http://schemas.microsoft.com/office/drawing/2014/main" id="{8EA32A17-7016-3C16-C1D0-A03DE2927479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7935432" y="3826934"/>
            <a:ext cx="1148080" cy="2099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176303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048002-315D-49B1-B10F-137139C4BF9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1889" y="1596250"/>
            <a:ext cx="7761849" cy="4809099"/>
          </a:xfrm>
        </p:spPr>
        <p:txBody>
          <a:bodyPr anchor="b">
            <a:normAutofit/>
          </a:bodyPr>
          <a:lstStyle>
            <a:lvl1pPr algn="l">
              <a:defRPr sz="5120" cap="none" spc="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04535E0-4D9C-4DCA-8569-64503C5DC1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11887" y="6560629"/>
            <a:ext cx="7761849" cy="1680616"/>
          </a:xfrm>
        </p:spPr>
        <p:txBody>
          <a:bodyPr>
            <a:normAutofit/>
          </a:bodyPr>
          <a:lstStyle>
            <a:lvl1pPr marL="0" indent="0" algn="l">
              <a:buNone/>
              <a:defRPr sz="1920" cap="all" spc="320" baseline="0"/>
            </a:lvl1pPr>
            <a:lvl2pPr marL="487695" indent="0" algn="ctr">
              <a:buNone/>
              <a:defRPr sz="2133"/>
            </a:lvl2pPr>
            <a:lvl3pPr marL="975390" indent="0" algn="ctr">
              <a:buNone/>
              <a:defRPr sz="1920"/>
            </a:lvl3pPr>
            <a:lvl4pPr marL="1463086" indent="0" algn="ctr">
              <a:buNone/>
              <a:defRPr sz="1707"/>
            </a:lvl4pPr>
            <a:lvl5pPr marL="1950781" indent="0" algn="ctr">
              <a:buNone/>
              <a:defRPr sz="1707"/>
            </a:lvl5pPr>
            <a:lvl6pPr marL="2438476" indent="0" algn="ctr">
              <a:buNone/>
              <a:defRPr sz="1707"/>
            </a:lvl6pPr>
            <a:lvl7pPr marL="2926171" indent="0" algn="ctr">
              <a:buNone/>
              <a:defRPr sz="1707"/>
            </a:lvl7pPr>
            <a:lvl8pPr marL="3413867" indent="0" algn="ctr">
              <a:buNone/>
              <a:defRPr sz="1707"/>
            </a:lvl8pPr>
            <a:lvl9pPr marL="3901562" indent="0" algn="ctr">
              <a:buNone/>
              <a:defRPr sz="1707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283B68-70CF-4A98-948C-6EA4BD68D2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951E3-958F-4611-B170-D081BA0250F9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C2EF9-7F83-4AD3-B3F6-B9D4618D6E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1B751B-3464-41CD-B728-A72BB191E2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71EFB-7B9E-4E86-A89E-697E8EBB06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8958428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9BFD42-94A9-4345-AF38-7D562B5021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64C458-A63B-4032-B4EC-732DAC188C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A855B5-7F2F-408B-800D-92CB34B992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951E3-958F-4611-B170-D081BA0250F9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203412-EA6B-43CA-8B3A-F502587CBB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46E9EE-F895-4ECE-B4B2-586D65ED84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71EFB-7B9E-4E86-A89E-697E8EBB06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05831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3.xml"/><Relationship Id="rId13" Type="http://schemas.openxmlformats.org/officeDocument/2006/relationships/theme" Target="../theme/theme10.xml"/><Relationship Id="rId3" Type="http://schemas.openxmlformats.org/officeDocument/2006/relationships/slideLayout" Target="../slideLayouts/slideLayout88.xml"/><Relationship Id="rId7" Type="http://schemas.openxmlformats.org/officeDocument/2006/relationships/slideLayout" Target="../slideLayouts/slideLayout92.xml"/><Relationship Id="rId12" Type="http://schemas.openxmlformats.org/officeDocument/2006/relationships/slideLayout" Target="../slideLayouts/slideLayout97.xml"/><Relationship Id="rId2" Type="http://schemas.openxmlformats.org/officeDocument/2006/relationships/slideLayout" Target="../slideLayouts/slideLayout87.xml"/><Relationship Id="rId1" Type="http://schemas.openxmlformats.org/officeDocument/2006/relationships/slideLayout" Target="../slideLayouts/slideLayout86.xml"/><Relationship Id="rId6" Type="http://schemas.openxmlformats.org/officeDocument/2006/relationships/slideLayout" Target="../slideLayouts/slideLayout91.xml"/><Relationship Id="rId11" Type="http://schemas.openxmlformats.org/officeDocument/2006/relationships/slideLayout" Target="../slideLayouts/slideLayout96.xml"/><Relationship Id="rId5" Type="http://schemas.openxmlformats.org/officeDocument/2006/relationships/slideLayout" Target="../slideLayouts/slideLayout90.xml"/><Relationship Id="rId10" Type="http://schemas.openxmlformats.org/officeDocument/2006/relationships/slideLayout" Target="../slideLayouts/slideLayout95.xml"/><Relationship Id="rId4" Type="http://schemas.openxmlformats.org/officeDocument/2006/relationships/slideLayout" Target="../slideLayouts/slideLayout89.xml"/><Relationship Id="rId9" Type="http://schemas.openxmlformats.org/officeDocument/2006/relationships/slideLayout" Target="../slideLayouts/slideLayout94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5.xml"/><Relationship Id="rId3" Type="http://schemas.openxmlformats.org/officeDocument/2006/relationships/slideLayout" Target="../slideLayouts/slideLayout100.xml"/><Relationship Id="rId7" Type="http://schemas.openxmlformats.org/officeDocument/2006/relationships/slideLayout" Target="../slideLayouts/slideLayout104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99.xml"/><Relationship Id="rId1" Type="http://schemas.openxmlformats.org/officeDocument/2006/relationships/slideLayout" Target="../slideLayouts/slideLayout98.xml"/><Relationship Id="rId6" Type="http://schemas.openxmlformats.org/officeDocument/2006/relationships/slideLayout" Target="../slideLayouts/slideLayout103.xml"/><Relationship Id="rId11" Type="http://schemas.openxmlformats.org/officeDocument/2006/relationships/slideLayout" Target="../slideLayouts/slideLayout108.xml"/><Relationship Id="rId5" Type="http://schemas.openxmlformats.org/officeDocument/2006/relationships/slideLayout" Target="../slideLayouts/slideLayout102.xml"/><Relationship Id="rId10" Type="http://schemas.openxmlformats.org/officeDocument/2006/relationships/slideLayout" Target="../slideLayouts/slideLayout107.xml"/><Relationship Id="rId4" Type="http://schemas.openxmlformats.org/officeDocument/2006/relationships/slideLayout" Target="../slideLayouts/slideLayout101.xml"/><Relationship Id="rId9" Type="http://schemas.openxmlformats.org/officeDocument/2006/relationships/slideLayout" Target="../slideLayouts/slideLayout106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6.xml"/><Relationship Id="rId3" Type="http://schemas.openxmlformats.org/officeDocument/2006/relationships/slideLayout" Target="../slideLayouts/slideLayout111.xml"/><Relationship Id="rId7" Type="http://schemas.openxmlformats.org/officeDocument/2006/relationships/slideLayout" Target="../slideLayouts/slideLayout115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10.xml"/><Relationship Id="rId1" Type="http://schemas.openxmlformats.org/officeDocument/2006/relationships/slideLayout" Target="../slideLayouts/slideLayout109.xml"/><Relationship Id="rId6" Type="http://schemas.openxmlformats.org/officeDocument/2006/relationships/slideLayout" Target="../slideLayouts/slideLayout114.xml"/><Relationship Id="rId11" Type="http://schemas.openxmlformats.org/officeDocument/2006/relationships/slideLayout" Target="../slideLayouts/slideLayout119.xml"/><Relationship Id="rId5" Type="http://schemas.openxmlformats.org/officeDocument/2006/relationships/slideLayout" Target="../slideLayouts/slideLayout113.xml"/><Relationship Id="rId10" Type="http://schemas.openxmlformats.org/officeDocument/2006/relationships/slideLayout" Target="../slideLayouts/slideLayout118.xml"/><Relationship Id="rId4" Type="http://schemas.openxmlformats.org/officeDocument/2006/relationships/slideLayout" Target="../slideLayouts/slideLayout112.xml"/><Relationship Id="rId9" Type="http://schemas.openxmlformats.org/officeDocument/2006/relationships/slideLayout" Target="../slideLayouts/slideLayout117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7.xml"/><Relationship Id="rId3" Type="http://schemas.openxmlformats.org/officeDocument/2006/relationships/slideLayout" Target="../slideLayouts/slideLayout122.xml"/><Relationship Id="rId7" Type="http://schemas.openxmlformats.org/officeDocument/2006/relationships/slideLayout" Target="../slideLayouts/slideLayout126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21.xml"/><Relationship Id="rId1" Type="http://schemas.openxmlformats.org/officeDocument/2006/relationships/slideLayout" Target="../slideLayouts/slideLayout120.xml"/><Relationship Id="rId6" Type="http://schemas.openxmlformats.org/officeDocument/2006/relationships/slideLayout" Target="../slideLayouts/slideLayout125.xml"/><Relationship Id="rId11" Type="http://schemas.openxmlformats.org/officeDocument/2006/relationships/slideLayout" Target="../slideLayouts/slideLayout130.xml"/><Relationship Id="rId5" Type="http://schemas.openxmlformats.org/officeDocument/2006/relationships/slideLayout" Target="../slideLayouts/slideLayout124.xml"/><Relationship Id="rId10" Type="http://schemas.openxmlformats.org/officeDocument/2006/relationships/slideLayout" Target="../slideLayouts/slideLayout129.xml"/><Relationship Id="rId4" Type="http://schemas.openxmlformats.org/officeDocument/2006/relationships/slideLayout" Target="../slideLayouts/slideLayout123.xml"/><Relationship Id="rId9" Type="http://schemas.openxmlformats.org/officeDocument/2006/relationships/slideLayout" Target="../slideLayouts/slideLayout128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8.xml"/><Relationship Id="rId3" Type="http://schemas.openxmlformats.org/officeDocument/2006/relationships/slideLayout" Target="../slideLayouts/slideLayout133.xml"/><Relationship Id="rId7" Type="http://schemas.openxmlformats.org/officeDocument/2006/relationships/slideLayout" Target="../slideLayouts/slideLayout137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32.xml"/><Relationship Id="rId1" Type="http://schemas.openxmlformats.org/officeDocument/2006/relationships/slideLayout" Target="../slideLayouts/slideLayout131.xml"/><Relationship Id="rId6" Type="http://schemas.openxmlformats.org/officeDocument/2006/relationships/slideLayout" Target="../slideLayouts/slideLayout136.xml"/><Relationship Id="rId11" Type="http://schemas.openxmlformats.org/officeDocument/2006/relationships/slideLayout" Target="../slideLayouts/slideLayout141.xml"/><Relationship Id="rId5" Type="http://schemas.openxmlformats.org/officeDocument/2006/relationships/slideLayout" Target="../slideLayouts/slideLayout135.xml"/><Relationship Id="rId10" Type="http://schemas.openxmlformats.org/officeDocument/2006/relationships/slideLayout" Target="../slideLayouts/slideLayout140.xml"/><Relationship Id="rId4" Type="http://schemas.openxmlformats.org/officeDocument/2006/relationships/slideLayout" Target="../slideLayouts/slideLayout134.xml"/><Relationship Id="rId9" Type="http://schemas.openxmlformats.org/officeDocument/2006/relationships/slideLayout" Target="../slideLayouts/slideLayout13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4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3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9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73.xml"/><Relationship Id="rId5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72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/Relationships>
</file>

<file path=ppt/slideMasters/_rels/slideMaster8.xml.rels><?xml version="1.0" encoding="UTF-8" standalone="yes"?>
<Relationships xmlns="http://schemas.openxmlformats.org/package/2006/relationships"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74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2.xml"/><Relationship Id="rId3" Type="http://schemas.openxmlformats.org/officeDocument/2006/relationships/slideLayout" Target="../slideLayouts/slideLayout77.xml"/><Relationship Id="rId7" Type="http://schemas.openxmlformats.org/officeDocument/2006/relationships/slideLayout" Target="../slideLayouts/slideLayout81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76.xml"/><Relationship Id="rId1" Type="http://schemas.openxmlformats.org/officeDocument/2006/relationships/slideLayout" Target="../slideLayouts/slideLayout75.xml"/><Relationship Id="rId6" Type="http://schemas.openxmlformats.org/officeDocument/2006/relationships/slideLayout" Target="../slideLayouts/slideLayout80.xml"/><Relationship Id="rId11" Type="http://schemas.openxmlformats.org/officeDocument/2006/relationships/slideLayout" Target="../slideLayouts/slideLayout85.xml"/><Relationship Id="rId5" Type="http://schemas.openxmlformats.org/officeDocument/2006/relationships/slideLayout" Target="../slideLayouts/slideLayout79.xml"/><Relationship Id="rId10" Type="http://schemas.openxmlformats.org/officeDocument/2006/relationships/slideLayout" Target="../slideLayouts/slideLayout84.xml"/><Relationship Id="rId4" Type="http://schemas.openxmlformats.org/officeDocument/2006/relationships/slideLayout" Target="../slideLayouts/slideLayout78.xml"/><Relationship Id="rId9" Type="http://schemas.openxmlformats.org/officeDocument/2006/relationships/slideLayout" Target="../slideLayouts/slideLayout8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74714" y="866986"/>
            <a:ext cx="11044014" cy="1380196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4714" y="2463930"/>
            <a:ext cx="11044014" cy="5772446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90652" y="8367327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22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5586B75A-687E-405C-8A0B-8D00578BA2C3}" type="datetime1">
              <a:rPr lang="en-US" kern="1200" smtClean="0">
                <a:solidFill>
                  <a:prstClr val="black"/>
                </a:solidFill>
                <a:latin typeface="Georgia"/>
                <a:ea typeface="+mn-ea"/>
                <a:cs typeface="+mn-cs"/>
              </a:rPr>
              <a:pPr/>
              <a:t>1/15/2025</a:t>
            </a:fld>
            <a:endParaRPr lang="en-US" kern="1200">
              <a:solidFill>
                <a:prstClr val="black"/>
              </a:solidFill>
              <a:latin typeface="Georgia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74716" y="8367327"/>
            <a:ext cx="7117723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22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endParaRPr lang="en-US" kern="1200">
              <a:solidFill>
                <a:prstClr val="black"/>
              </a:solidFill>
              <a:latin typeface="Georgia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14947" y="8367327"/>
            <a:ext cx="803782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22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4FAB73BC-B049-4115-A692-8D63A059BFB8}" type="slidenum">
              <a:rPr lang="en-US" kern="1200" smtClean="0">
                <a:solidFill>
                  <a:prstClr val="black"/>
                </a:solidFill>
                <a:latin typeface="Georgia"/>
                <a:ea typeface="+mn-ea"/>
                <a:cs typeface="+mn-cs"/>
              </a:rPr>
              <a:pPr/>
              <a:t>‹#›</a:t>
            </a:fld>
            <a:endParaRPr lang="en-US" kern="1200">
              <a:solidFill>
                <a:prstClr val="black"/>
              </a:solidFill>
              <a:latin typeface="Georg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202284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94790" r:id="rId1"/>
    <p:sldLayoutId id="2147494791" r:id="rId2"/>
    <p:sldLayoutId id="2147494792" r:id="rId3"/>
    <p:sldLayoutId id="2147494793" r:id="rId4"/>
    <p:sldLayoutId id="2147494794" r:id="rId5"/>
    <p:sldLayoutId id="2147494795" r:id="rId6"/>
    <p:sldLayoutId id="2147494796" r:id="rId7"/>
    <p:sldLayoutId id="2147494797" r:id="rId8"/>
    <p:sldLayoutId id="2147494798" r:id="rId9"/>
    <p:sldLayoutId id="2147494799" r:id="rId10"/>
    <p:sldLayoutId id="2147494800" r:id="rId11"/>
    <p:sldLayoutId id="2147494801" r:id="rId12"/>
    <p:sldLayoutId id="2147494802" r:id="rId13"/>
    <p:sldLayoutId id="2147494803" r:id="rId14"/>
    <p:sldLayoutId id="2147494804" r:id="rId15"/>
    <p:sldLayoutId id="2147494805" r:id="rId16"/>
    <p:sldLayoutId id="2147494806" r:id="rId17"/>
  </p:sldLayoutIdLst>
  <p:hf sldNum="0" hdr="0" ftr="0" dt="0"/>
  <p:txStyles>
    <p:titleStyle>
      <a:lvl1pPr algn="ctr" defTabSz="650230" rtl="0" eaLnBrk="1" latinLnBrk="0" hangingPunct="1">
        <a:spcBef>
          <a:spcPct val="0"/>
        </a:spcBef>
        <a:buNone/>
        <a:defRPr sz="5689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487672" indent="-435193" algn="l" defTabSz="650230" rtl="0" eaLnBrk="1" latinLnBrk="0" hangingPunct="1">
        <a:spcBef>
          <a:spcPct val="20000"/>
        </a:spcBef>
        <a:spcAft>
          <a:spcPts val="853"/>
        </a:spcAft>
        <a:buClr>
          <a:schemeClr val="tx2"/>
        </a:buClr>
        <a:buSzPct val="70000"/>
        <a:buFont typeface="Wingdings 2" charset="2"/>
        <a:buChar char=""/>
        <a:defRPr sz="2844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1pPr>
      <a:lvl2pPr marL="1023984" indent="-383994" algn="l" defTabSz="650230" rtl="0" eaLnBrk="1" latinLnBrk="0" hangingPunct="1">
        <a:spcBef>
          <a:spcPct val="20000"/>
        </a:spcBef>
        <a:spcAft>
          <a:spcPts val="853"/>
        </a:spcAft>
        <a:buClr>
          <a:schemeClr val="tx2"/>
        </a:buClr>
        <a:buSzPct val="70000"/>
        <a:buFont typeface="Wingdings 2" charset="2"/>
        <a:buChar char=""/>
        <a:defRPr sz="256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2pPr>
      <a:lvl3pPr marL="1459177" indent="-307195" algn="l" defTabSz="650230" rtl="0" eaLnBrk="1" latinLnBrk="0" hangingPunct="1">
        <a:spcBef>
          <a:spcPct val="20000"/>
        </a:spcBef>
        <a:spcAft>
          <a:spcPts val="853"/>
        </a:spcAft>
        <a:buClr>
          <a:schemeClr val="tx2"/>
        </a:buClr>
        <a:buSzPct val="70000"/>
        <a:buFont typeface="Wingdings 2" charset="2"/>
        <a:buChar char=""/>
        <a:defRPr sz="2276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3pPr>
      <a:lvl4pPr marL="1971169" indent="-307195" algn="l" defTabSz="650230" rtl="0" eaLnBrk="1" latinLnBrk="0" hangingPunct="1">
        <a:spcBef>
          <a:spcPct val="20000"/>
        </a:spcBef>
        <a:spcAft>
          <a:spcPts val="853"/>
        </a:spcAft>
        <a:buClr>
          <a:schemeClr val="tx2"/>
        </a:buClr>
        <a:buSzPct val="70000"/>
        <a:buFont typeface="Wingdings 2" charset="2"/>
        <a:buChar char=""/>
        <a:defRPr sz="1991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4pPr>
      <a:lvl5pPr marL="2380763" indent="-307195" algn="l" defTabSz="650230" rtl="0" eaLnBrk="1" latinLnBrk="0" hangingPunct="1">
        <a:spcBef>
          <a:spcPct val="20000"/>
        </a:spcBef>
        <a:spcAft>
          <a:spcPts val="853"/>
        </a:spcAft>
        <a:buClr>
          <a:schemeClr val="tx2"/>
        </a:buClr>
        <a:buSzPct val="70000"/>
        <a:buFont typeface="Wingdings 2" charset="2"/>
        <a:buChar char=""/>
        <a:defRPr sz="1991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5pPr>
      <a:lvl6pPr marL="2865164" indent="-325115" algn="l" defTabSz="650230" rtl="0" eaLnBrk="1" latinLnBrk="0" hangingPunct="1">
        <a:spcBef>
          <a:spcPct val="20000"/>
        </a:spcBef>
        <a:spcAft>
          <a:spcPts val="853"/>
        </a:spcAft>
        <a:buClr>
          <a:schemeClr val="tx2"/>
        </a:buClr>
        <a:buSzPct val="70000"/>
        <a:buFont typeface="Wingdings 2" charset="2"/>
        <a:buChar char=""/>
        <a:defRPr sz="1991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6pPr>
      <a:lvl7pPr marL="3415840" indent="-325115" algn="l" defTabSz="650230" rtl="0" eaLnBrk="1" latinLnBrk="0" hangingPunct="1">
        <a:spcBef>
          <a:spcPct val="20000"/>
        </a:spcBef>
        <a:spcAft>
          <a:spcPts val="853"/>
        </a:spcAft>
        <a:buClr>
          <a:schemeClr val="tx2"/>
        </a:buClr>
        <a:buSzPct val="70000"/>
        <a:buFont typeface="Wingdings 2" charset="2"/>
        <a:buChar char=""/>
        <a:defRPr sz="1991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7pPr>
      <a:lvl8pPr marL="3966516" indent="-325115" algn="l" defTabSz="650230" rtl="0" eaLnBrk="1" latinLnBrk="0" hangingPunct="1">
        <a:spcBef>
          <a:spcPct val="20000"/>
        </a:spcBef>
        <a:spcAft>
          <a:spcPts val="853"/>
        </a:spcAft>
        <a:buClr>
          <a:schemeClr val="tx2"/>
        </a:buClr>
        <a:buSzPct val="70000"/>
        <a:buFont typeface="Wingdings 2" charset="2"/>
        <a:buChar char=""/>
        <a:defRPr sz="1991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8pPr>
      <a:lvl9pPr marL="4417638" indent="-325115" algn="l" defTabSz="650230" rtl="0" eaLnBrk="1" latinLnBrk="0" hangingPunct="1">
        <a:spcBef>
          <a:spcPct val="20000"/>
        </a:spcBef>
        <a:spcAft>
          <a:spcPts val="853"/>
        </a:spcAft>
        <a:buClr>
          <a:schemeClr val="tx2"/>
        </a:buClr>
        <a:buSzPct val="70000"/>
        <a:buFont typeface="Wingdings 2" charset="2"/>
        <a:buChar char=""/>
        <a:defRPr sz="1991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1pPr>
      <a:lvl2pPr marL="650230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2pPr>
      <a:lvl3pPr marL="1300460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3pPr>
      <a:lvl4pPr marL="1950690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4pPr>
      <a:lvl5pPr marL="2600919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5pPr>
      <a:lvl6pPr marL="3251149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6pPr>
      <a:lvl7pPr marL="3901379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7pPr>
      <a:lvl8pPr marL="4551609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8pPr>
      <a:lvl9pPr marL="5201839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387AC8A-AA7A-E2B9-D8A8-1483CC4E3E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080" y="519290"/>
            <a:ext cx="11216640" cy="18852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41F079-8DF5-AAF5-A411-3F35FC2584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4080" y="2596444"/>
            <a:ext cx="11216640" cy="61885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4C50AB-245E-CFF3-DC8D-40ABF03141B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94080" y="9040143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86B75A-687E-405C-8A0B-8D00578BA2C3}" type="datetime1">
              <a:rPr lang="en-US" kern="1200" smtClean="0">
                <a:solidFill>
                  <a:prstClr val="black"/>
                </a:solidFill>
                <a:latin typeface="Georgia"/>
                <a:ea typeface="+mn-ea"/>
                <a:cs typeface="+mn-cs"/>
              </a:rPr>
              <a:pPr/>
              <a:t>1/15/2025</a:t>
            </a:fld>
            <a:endParaRPr lang="en-US" kern="1200">
              <a:solidFill>
                <a:prstClr val="black"/>
              </a:solidFill>
              <a:latin typeface="Georgia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D971FE-62E2-CA9C-5D2C-5F154AD99E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07840" y="9040143"/>
            <a:ext cx="438912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kern="1200">
              <a:solidFill>
                <a:prstClr val="black"/>
              </a:solidFill>
              <a:latin typeface="Georgia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C1B842-3E28-C216-4CCC-14A0994145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84640" y="9040143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AB73BC-B049-4115-A692-8D63A059BFB8}" type="slidenum">
              <a:rPr lang="en-US" kern="1200" smtClean="0">
                <a:solidFill>
                  <a:prstClr val="black"/>
                </a:solidFill>
                <a:latin typeface="Georgia"/>
                <a:ea typeface="+mn-ea"/>
                <a:cs typeface="+mn-cs"/>
              </a:rPr>
              <a:pPr/>
              <a:t>‹#›</a:t>
            </a:fld>
            <a:endParaRPr lang="en-US" kern="1200">
              <a:solidFill>
                <a:prstClr val="black"/>
              </a:solidFill>
              <a:latin typeface="Georg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13472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8377" r:id="rId1"/>
    <p:sldLayoutId id="2147498378" r:id="rId2"/>
    <p:sldLayoutId id="2147498379" r:id="rId3"/>
    <p:sldLayoutId id="2147498380" r:id="rId4"/>
    <p:sldLayoutId id="2147498381" r:id="rId5"/>
    <p:sldLayoutId id="2147498382" r:id="rId6"/>
    <p:sldLayoutId id="2147498383" r:id="rId7"/>
    <p:sldLayoutId id="2147498384" r:id="rId8"/>
    <p:sldLayoutId id="2147498385" r:id="rId9"/>
    <p:sldLayoutId id="2147498386" r:id="rId10"/>
    <p:sldLayoutId id="2147498387" r:id="rId11"/>
    <p:sldLayoutId id="2147498388" r:id="rId12"/>
  </p:sldLayoutIdLst>
  <p:hf sldNum="0" hdr="0" ftr="0" dt="0"/>
  <p:txStyles>
    <p:titleStyle>
      <a:lvl1pPr algn="l" defTabSz="975390" rtl="0" eaLnBrk="1" latinLnBrk="0" hangingPunct="1">
        <a:lnSpc>
          <a:spcPct val="90000"/>
        </a:lnSpc>
        <a:spcBef>
          <a:spcPct val="0"/>
        </a:spcBef>
        <a:buNone/>
        <a:defRPr sz="469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43848" indent="-243848" algn="l" defTabSz="975390" rtl="0" eaLnBrk="1" latinLnBrk="0" hangingPunct="1">
        <a:lnSpc>
          <a:spcPct val="90000"/>
        </a:lnSpc>
        <a:spcBef>
          <a:spcPts val="1067"/>
        </a:spcBef>
        <a:buFont typeface="Arial" panose="020B0604020202020204" pitchFamily="34" charset="0"/>
        <a:buChar char="•"/>
        <a:defRPr sz="2987" kern="1200">
          <a:solidFill>
            <a:schemeClr val="tx1"/>
          </a:solidFill>
          <a:latin typeface="+mn-lt"/>
          <a:ea typeface="+mn-ea"/>
          <a:cs typeface="+mn-cs"/>
        </a:defRPr>
      </a:lvl1pPr>
      <a:lvl2pPr marL="731543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38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706933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2194629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68232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3170019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65771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4145410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1pPr>
      <a:lvl2pPr marL="487695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2pPr>
      <a:lvl3pPr marL="97539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3pPr>
      <a:lvl4pPr marL="146308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195078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43847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292617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413867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3901562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B98CBCD-166B-4F97-A6DF-DAA3BF2B25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6411" y="1246296"/>
            <a:ext cx="11123029" cy="154461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64D6D9-636D-450B-839A-22AE0CED23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06409" y="2938288"/>
            <a:ext cx="11123030" cy="55513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E6CAEC-1EE5-4B71-9646-5C378EEBEFE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875027" y="9040143"/>
            <a:ext cx="3585453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60">
                <a:solidFill>
                  <a:schemeClr val="tx2"/>
                </a:solidFill>
              </a:defRPr>
            </a:lvl1pPr>
          </a:lstStyle>
          <a:p>
            <a:fld id="{326951E3-958F-4611-B170-D081BA0250F9}" type="datetimeFigureOut">
              <a:rPr lang="en-US" smtClean="0"/>
              <a:pPr/>
              <a:t>1/15/2025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570EF8-70B2-4AFC-8388-691A146AA75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5998" y="9040143"/>
            <a:ext cx="438912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60" cap="none" spc="0"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F07DC7-D05C-4038-B51A-F00B7B9C99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41761" y="9040143"/>
            <a:ext cx="658847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60" i="1">
                <a:solidFill>
                  <a:schemeClr val="tx2"/>
                </a:solidFill>
              </a:defRPr>
            </a:lvl1pPr>
          </a:lstStyle>
          <a:p>
            <a:fld id="{57871EFB-7B9E-4E86-A89E-697E8EBB06F2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EAD4CCDA-06BF-4D2A-B44F-195AEC0B5B22}"/>
              </a:ext>
            </a:extLst>
          </p:cNvPr>
          <p:cNvCxnSpPr>
            <a:cxnSpLocks/>
          </p:cNvCxnSpPr>
          <p:nvPr/>
        </p:nvCxnSpPr>
        <p:spPr>
          <a:xfrm>
            <a:off x="1015998" y="8892760"/>
            <a:ext cx="11013441" cy="0"/>
          </a:xfrm>
          <a:prstGeom prst="line">
            <a:avLst/>
          </a:prstGeom>
          <a:ln w="1079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7434409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98402" r:id="rId1"/>
    <p:sldLayoutId id="2147498403" r:id="rId2"/>
    <p:sldLayoutId id="2147498404" r:id="rId3"/>
    <p:sldLayoutId id="2147498405" r:id="rId4"/>
    <p:sldLayoutId id="2147498406" r:id="rId5"/>
    <p:sldLayoutId id="2147498407" r:id="rId6"/>
    <p:sldLayoutId id="2147498408" r:id="rId7"/>
    <p:sldLayoutId id="2147498409" r:id="rId8"/>
    <p:sldLayoutId id="2147498410" r:id="rId9"/>
    <p:sldLayoutId id="2147498411" r:id="rId10"/>
    <p:sldLayoutId id="2147498412" r:id="rId11"/>
  </p:sldLayoutIdLst>
  <p:txStyles>
    <p:titleStyle>
      <a:lvl1pPr algn="l" defTabSz="975390" rtl="0" eaLnBrk="1" latinLnBrk="0" hangingPunct="1">
        <a:lnSpc>
          <a:spcPct val="100000"/>
        </a:lnSpc>
        <a:spcBef>
          <a:spcPct val="0"/>
        </a:spcBef>
        <a:buNone/>
        <a:defRPr sz="4693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43848" indent="-243848" algn="l" defTabSz="975390" rtl="0" eaLnBrk="1" latinLnBrk="0" hangingPunct="1">
        <a:lnSpc>
          <a:spcPct val="120000"/>
        </a:lnSpc>
        <a:spcBef>
          <a:spcPts val="1067"/>
        </a:spcBef>
        <a:buSzPct val="70000"/>
        <a:buFont typeface="Arial" panose="020B0604020202020204" pitchFamily="34" charset="0"/>
        <a:buChar char="•"/>
        <a:defRPr sz="2133" kern="1200">
          <a:solidFill>
            <a:schemeClr val="tx2"/>
          </a:solidFill>
          <a:latin typeface="+mn-lt"/>
          <a:ea typeface="+mn-ea"/>
          <a:cs typeface="+mn-cs"/>
        </a:defRPr>
      </a:lvl1pPr>
      <a:lvl2pPr marL="292617" indent="0" algn="l" defTabSz="975390" rtl="0" eaLnBrk="1" latinLnBrk="0" hangingPunct="1">
        <a:lnSpc>
          <a:spcPct val="120000"/>
        </a:lnSpc>
        <a:spcBef>
          <a:spcPts val="533"/>
        </a:spcBef>
        <a:buSzPct val="70000"/>
        <a:buFontTx/>
        <a:buNone/>
        <a:defRPr sz="1920" i="1" kern="1200">
          <a:solidFill>
            <a:schemeClr val="tx2"/>
          </a:solidFill>
          <a:latin typeface="+mn-lt"/>
          <a:ea typeface="+mn-ea"/>
          <a:cs typeface="+mn-cs"/>
        </a:defRPr>
      </a:lvl2pPr>
      <a:lvl3pPr marL="536465" indent="-243848" algn="l" defTabSz="975390" rtl="0" eaLnBrk="1" latinLnBrk="0" hangingPunct="1">
        <a:lnSpc>
          <a:spcPct val="120000"/>
        </a:lnSpc>
        <a:spcBef>
          <a:spcPts val="533"/>
        </a:spcBef>
        <a:buSzPct val="70000"/>
        <a:buFont typeface="Arial" panose="020B0604020202020204" pitchFamily="34" charset="0"/>
        <a:buChar char="•"/>
        <a:defRPr sz="1920" kern="1200">
          <a:solidFill>
            <a:schemeClr val="tx2"/>
          </a:solidFill>
          <a:latin typeface="+mn-lt"/>
          <a:ea typeface="+mn-ea"/>
          <a:cs typeface="+mn-cs"/>
        </a:defRPr>
      </a:lvl3pPr>
      <a:lvl4pPr marL="585234" indent="0" algn="l" defTabSz="975390" rtl="0" eaLnBrk="1" latinLnBrk="0" hangingPunct="1">
        <a:lnSpc>
          <a:spcPct val="120000"/>
        </a:lnSpc>
        <a:spcBef>
          <a:spcPts val="533"/>
        </a:spcBef>
        <a:buSzPct val="70000"/>
        <a:buFont typeface="Arial" panose="020B0604020202020204" pitchFamily="34" charset="0"/>
        <a:buNone/>
        <a:defRPr sz="1707" i="1" kern="1200">
          <a:solidFill>
            <a:schemeClr val="tx2"/>
          </a:solidFill>
          <a:latin typeface="+mn-lt"/>
          <a:ea typeface="+mn-ea"/>
          <a:cs typeface="+mn-cs"/>
        </a:defRPr>
      </a:lvl4pPr>
      <a:lvl5pPr marL="877851" indent="-243848" algn="l" defTabSz="975390" rtl="0" eaLnBrk="1" latinLnBrk="0" hangingPunct="1">
        <a:lnSpc>
          <a:spcPct val="120000"/>
        </a:lnSpc>
        <a:spcBef>
          <a:spcPts val="533"/>
        </a:spcBef>
        <a:buSzPct val="70000"/>
        <a:buFont typeface="Arial" panose="020B0604020202020204" pitchFamily="34" charset="0"/>
        <a:buChar char="•"/>
        <a:defRPr sz="1707" kern="1200">
          <a:solidFill>
            <a:schemeClr val="tx2"/>
          </a:solidFill>
          <a:latin typeface="+mn-lt"/>
          <a:ea typeface="+mn-ea"/>
          <a:cs typeface="+mn-cs"/>
        </a:defRPr>
      </a:lvl5pPr>
      <a:lvl6pPr marL="268232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3170019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65771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4145410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1pPr>
      <a:lvl2pPr marL="487695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2pPr>
      <a:lvl3pPr marL="97539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3pPr>
      <a:lvl4pPr marL="146308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195078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43847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292617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413867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3901562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1447F1F-BFA8-4A56-894B-40120132EE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080" y="519290"/>
            <a:ext cx="11216640" cy="18852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58FB99-0FA3-49F4-99A1-61919F9427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4080" y="2596444"/>
            <a:ext cx="11216640" cy="61885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DCCAE5-4EB0-4174-BD15-4943899B0A2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94080" y="9103361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60" cap="all" spc="16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2/2/20XX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A4189E-43B2-4CEE-B13E-61A1FBBBD25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07840" y="9103361"/>
            <a:ext cx="438912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60" cap="all" spc="16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A0530F-0BC8-46EF-A765-DD58B53675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84640" y="9103361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60" cap="all" spc="16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A5D71E-5CDF-4C93-8A75-5B916FDC5BE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89403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8414" r:id="rId1"/>
    <p:sldLayoutId id="2147498415" r:id="rId2"/>
    <p:sldLayoutId id="2147498416" r:id="rId3"/>
    <p:sldLayoutId id="2147498417" r:id="rId4"/>
    <p:sldLayoutId id="2147498418" r:id="rId5"/>
    <p:sldLayoutId id="2147498419" r:id="rId6"/>
    <p:sldLayoutId id="2147498420" r:id="rId7"/>
    <p:sldLayoutId id="2147498421" r:id="rId8"/>
    <p:sldLayoutId id="2147498422" r:id="rId9"/>
    <p:sldLayoutId id="2147498423" r:id="rId10"/>
    <p:sldLayoutId id="2147498424" r:id="rId11"/>
  </p:sldLayoutIdLst>
  <p:hf hdr="0"/>
  <p:txStyles>
    <p:titleStyle>
      <a:lvl1pPr algn="l" defTabSz="975390" rtl="0" eaLnBrk="1" latinLnBrk="0" hangingPunct="1">
        <a:lnSpc>
          <a:spcPct val="90000"/>
        </a:lnSpc>
        <a:spcBef>
          <a:spcPct val="0"/>
        </a:spcBef>
        <a:buNone/>
        <a:defRPr sz="469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43848" indent="-243848" algn="l" defTabSz="975390" rtl="0" eaLnBrk="1" latinLnBrk="0" hangingPunct="1">
        <a:lnSpc>
          <a:spcPct val="90000"/>
        </a:lnSpc>
        <a:spcBef>
          <a:spcPts val="1067"/>
        </a:spcBef>
        <a:buClr>
          <a:schemeClr val="accent1"/>
        </a:buClr>
        <a:buFont typeface="Segoe UI" panose="020B0502040204020203" pitchFamily="34" charset="0"/>
        <a:buChar char="+"/>
        <a:defRPr sz="2987" kern="1200">
          <a:solidFill>
            <a:schemeClr val="tx1"/>
          </a:solidFill>
          <a:latin typeface="+mn-lt"/>
          <a:ea typeface="+mn-ea"/>
          <a:cs typeface="+mn-cs"/>
        </a:defRPr>
      </a:lvl1pPr>
      <a:lvl2pPr marL="731543" indent="-243848" algn="l" defTabSz="975390" rtl="0" eaLnBrk="1" latinLnBrk="0" hangingPunct="1">
        <a:lnSpc>
          <a:spcPct val="90000"/>
        </a:lnSpc>
        <a:spcBef>
          <a:spcPts val="533"/>
        </a:spcBef>
        <a:buClr>
          <a:schemeClr val="accent1"/>
        </a:buClr>
        <a:buFont typeface="Courier New" panose="02070309020205020404" pitchFamily="49" charset="0"/>
        <a:buChar char="o"/>
        <a:defRPr sz="256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38" indent="-243848" algn="l" defTabSz="975390" rtl="0" eaLnBrk="1" latinLnBrk="0" hangingPunct="1">
        <a:lnSpc>
          <a:spcPct val="90000"/>
        </a:lnSpc>
        <a:spcBef>
          <a:spcPts val="533"/>
        </a:spcBef>
        <a:buClr>
          <a:schemeClr val="accent1"/>
        </a:buClr>
        <a:buFont typeface="Segoe UI" panose="020B0502040204020203" pitchFamily="34" charset="0"/>
        <a:buChar char="+"/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706933" indent="-243848" algn="l" defTabSz="975390" rtl="0" eaLnBrk="1" latinLnBrk="0" hangingPunct="1">
        <a:lnSpc>
          <a:spcPct val="90000"/>
        </a:lnSpc>
        <a:spcBef>
          <a:spcPts val="533"/>
        </a:spcBef>
        <a:buClr>
          <a:schemeClr val="accent1"/>
        </a:buClr>
        <a:buFont typeface="Courier New" panose="02070309020205020404" pitchFamily="49" charset="0"/>
        <a:buChar char="o"/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2194629" indent="-243848" algn="l" defTabSz="975390" rtl="0" eaLnBrk="1" latinLnBrk="0" hangingPunct="1">
        <a:lnSpc>
          <a:spcPct val="90000"/>
        </a:lnSpc>
        <a:spcBef>
          <a:spcPts val="533"/>
        </a:spcBef>
        <a:buClr>
          <a:schemeClr val="accent1"/>
        </a:buClr>
        <a:buFont typeface="Segoe UI" panose="020B0502040204020203" pitchFamily="34" charset="0"/>
        <a:buChar char="+"/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68232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3170019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65771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4145410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1pPr>
      <a:lvl2pPr marL="487695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2pPr>
      <a:lvl3pPr marL="97539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3pPr>
      <a:lvl4pPr marL="146308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195078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43847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292617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413867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3901562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42E603F-28B7-4831-BF23-65FBAB13D5FB}"/>
              </a:ext>
            </a:extLst>
          </p:cNvPr>
          <p:cNvSpPr/>
          <p:nvPr/>
        </p:nvSpPr>
        <p:spPr>
          <a:xfrm>
            <a:off x="1" y="0"/>
            <a:ext cx="13004801" cy="9753600"/>
          </a:xfrm>
          <a:prstGeom prst="rect">
            <a:avLst/>
          </a:prstGeom>
          <a:solidFill>
            <a:srgbClr val="AEAEAE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93" dirty="0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4D39700F-2B10-4402-A7DD-06EE224588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331332"/>
            <a:ext cx="10197842" cy="9422268"/>
          </a:xfrm>
          <a:custGeom>
            <a:avLst/>
            <a:gdLst>
              <a:gd name="connsiteX0" fmla="*/ 8831314 w 9263816"/>
              <a:gd name="connsiteY0" fmla="*/ 5943878 h 6858000"/>
              <a:gd name="connsiteX1" fmla="*/ 9179783 w 9263816"/>
              <a:gd name="connsiteY1" fmla="*/ 6086141 h 6858000"/>
              <a:gd name="connsiteX2" fmla="*/ 9260887 w 9263816"/>
              <a:gd name="connsiteY2" fmla="*/ 6279156 h 6858000"/>
              <a:gd name="connsiteX3" fmla="*/ 8925621 w 9263816"/>
              <a:gd name="connsiteY3" fmla="*/ 6708712 h 6858000"/>
              <a:gd name="connsiteX4" fmla="*/ 8496050 w 9263816"/>
              <a:gd name="connsiteY4" fmla="*/ 6373449 h 6858000"/>
              <a:gd name="connsiteX5" fmla="*/ 8831314 w 9263816"/>
              <a:gd name="connsiteY5" fmla="*/ 5943878 h 6858000"/>
              <a:gd name="connsiteX6" fmla="*/ 7397485 w 9263816"/>
              <a:gd name="connsiteY6" fmla="*/ 5931706 h 6858000"/>
              <a:gd name="connsiteX7" fmla="*/ 7917779 w 9263816"/>
              <a:gd name="connsiteY7" fmla="*/ 6191864 h 6858000"/>
              <a:gd name="connsiteX8" fmla="*/ 8013467 w 9263816"/>
              <a:gd name="connsiteY8" fmla="*/ 6375784 h 6858000"/>
              <a:gd name="connsiteX9" fmla="*/ 8021879 w 9263816"/>
              <a:gd name="connsiteY9" fmla="*/ 6753751 h 6858000"/>
              <a:gd name="connsiteX10" fmla="*/ 7981316 w 9263816"/>
              <a:gd name="connsiteY10" fmla="*/ 6858000 h 6858000"/>
              <a:gd name="connsiteX11" fmla="*/ 6819486 w 9263816"/>
              <a:gd name="connsiteY11" fmla="*/ 6858000 h 6858000"/>
              <a:gd name="connsiteX12" fmla="*/ 6785199 w 9263816"/>
              <a:gd name="connsiteY12" fmla="*/ 6781101 h 6858000"/>
              <a:gd name="connsiteX13" fmla="*/ 7196747 w 9263816"/>
              <a:gd name="connsiteY13" fmla="*/ 5964309 h 6858000"/>
              <a:gd name="connsiteX14" fmla="*/ 7397485 w 9263816"/>
              <a:gd name="connsiteY14" fmla="*/ 5931706 h 6858000"/>
              <a:gd name="connsiteX15" fmla="*/ 1505570 w 9263816"/>
              <a:gd name="connsiteY15" fmla="*/ 227178 h 6858000"/>
              <a:gd name="connsiteX16" fmla="*/ 2026489 w 9263816"/>
              <a:gd name="connsiteY16" fmla="*/ 392370 h 6858000"/>
              <a:gd name="connsiteX17" fmla="*/ 2444553 w 9263816"/>
              <a:gd name="connsiteY17" fmla="*/ 1654853 h 6858000"/>
              <a:gd name="connsiteX18" fmla="*/ 3183153 w 9263816"/>
              <a:gd name="connsiteY18" fmla="*/ 2116208 h 6858000"/>
              <a:gd name="connsiteX19" fmla="*/ 4288384 w 9263816"/>
              <a:gd name="connsiteY19" fmla="*/ 1291908 h 6858000"/>
              <a:gd name="connsiteX20" fmla="*/ 5472602 w 9263816"/>
              <a:gd name="connsiteY20" fmla="*/ 1697818 h 6858000"/>
              <a:gd name="connsiteX21" fmla="*/ 5844697 w 9263816"/>
              <a:gd name="connsiteY21" fmla="*/ 3444791 h 6858000"/>
              <a:gd name="connsiteX22" fmla="*/ 6715674 w 9263816"/>
              <a:gd name="connsiteY22" fmla="*/ 4065208 h 6858000"/>
              <a:gd name="connsiteX23" fmla="*/ 8130429 w 9263816"/>
              <a:gd name="connsiteY23" fmla="*/ 4101787 h 6858000"/>
              <a:gd name="connsiteX24" fmla="*/ 8624630 w 9263816"/>
              <a:gd name="connsiteY24" fmla="*/ 4686202 h 6858000"/>
              <a:gd name="connsiteX25" fmla="*/ 8623843 w 9263816"/>
              <a:gd name="connsiteY25" fmla="*/ 4685749 h 6858000"/>
              <a:gd name="connsiteX26" fmla="*/ 8646859 w 9263816"/>
              <a:gd name="connsiteY26" fmla="*/ 4835156 h 6858000"/>
              <a:gd name="connsiteX27" fmla="*/ 8079403 w 9263816"/>
              <a:gd name="connsiteY27" fmla="*/ 5661624 h 6858000"/>
              <a:gd name="connsiteX28" fmla="*/ 6833105 w 9263816"/>
              <a:gd name="connsiteY28" fmla="*/ 5397208 h 6858000"/>
              <a:gd name="connsiteX29" fmla="*/ 5900832 w 9263816"/>
              <a:gd name="connsiteY29" fmla="*/ 5944462 h 6858000"/>
              <a:gd name="connsiteX30" fmla="*/ 6067212 w 9263816"/>
              <a:gd name="connsiteY30" fmla="*/ 6811916 h 6858000"/>
              <a:gd name="connsiteX31" fmla="*/ 6089565 w 9263816"/>
              <a:gd name="connsiteY31" fmla="*/ 6858000 h 6858000"/>
              <a:gd name="connsiteX32" fmla="*/ 0 w 9263816"/>
              <a:gd name="connsiteY32" fmla="*/ 6858000 h 6858000"/>
              <a:gd name="connsiteX33" fmla="*/ 0 w 9263816"/>
              <a:gd name="connsiteY33" fmla="*/ 2181377 h 6858000"/>
              <a:gd name="connsiteX34" fmla="*/ 73069 w 9263816"/>
              <a:gd name="connsiteY34" fmla="*/ 2215839 h 6858000"/>
              <a:gd name="connsiteX35" fmla="*/ 335445 w 9263816"/>
              <a:gd name="connsiteY35" fmla="*/ 2237140 h 6858000"/>
              <a:gd name="connsiteX36" fmla="*/ 752878 w 9263816"/>
              <a:gd name="connsiteY36" fmla="*/ 1445285 h 6858000"/>
              <a:gd name="connsiteX37" fmla="*/ 1202551 w 9263816"/>
              <a:gd name="connsiteY37" fmla="*/ 314229 h 6858000"/>
              <a:gd name="connsiteX38" fmla="*/ 1505570 w 9263816"/>
              <a:gd name="connsiteY38" fmla="*/ 227178 h 6858000"/>
              <a:gd name="connsiteX39" fmla="*/ 3142509 w 9263816"/>
              <a:gd name="connsiteY39" fmla="*/ 68854 h 6858000"/>
              <a:gd name="connsiteX40" fmla="*/ 3490978 w 9263816"/>
              <a:gd name="connsiteY40" fmla="*/ 211117 h 6858000"/>
              <a:gd name="connsiteX41" fmla="*/ 3572083 w 9263816"/>
              <a:gd name="connsiteY41" fmla="*/ 404131 h 6858000"/>
              <a:gd name="connsiteX42" fmla="*/ 3236814 w 9263816"/>
              <a:gd name="connsiteY42" fmla="*/ 833688 h 6858000"/>
              <a:gd name="connsiteX43" fmla="*/ 2807245 w 9263816"/>
              <a:gd name="connsiteY43" fmla="*/ 498425 h 6858000"/>
              <a:gd name="connsiteX44" fmla="*/ 3142509 w 9263816"/>
              <a:gd name="connsiteY44" fmla="*/ 68854 h 6858000"/>
              <a:gd name="connsiteX45" fmla="*/ 0 w 9263816"/>
              <a:gd name="connsiteY45" fmla="*/ 0 h 6858000"/>
              <a:gd name="connsiteX46" fmla="*/ 39858 w 9263816"/>
              <a:gd name="connsiteY46" fmla="*/ 0 h 6858000"/>
              <a:gd name="connsiteX47" fmla="*/ 65022 w 9263816"/>
              <a:gd name="connsiteY47" fmla="*/ 5834 h 6858000"/>
              <a:gd name="connsiteX48" fmla="*/ 389258 w 9263816"/>
              <a:gd name="connsiteY48" fmla="*/ 235630 h 6858000"/>
              <a:gd name="connsiteX49" fmla="*/ 485484 w 9263816"/>
              <a:gd name="connsiteY49" fmla="*/ 420070 h 6858000"/>
              <a:gd name="connsiteX50" fmla="*/ 74229 w 9263816"/>
              <a:gd name="connsiteY50" fmla="*/ 1237955 h 6858000"/>
              <a:gd name="connsiteX51" fmla="*/ 0 w 9263816"/>
              <a:gd name="connsiteY51" fmla="*/ 12544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9263816" h="6858000">
                <a:moveTo>
                  <a:pt x="8831314" y="5943878"/>
                </a:moveTo>
                <a:cubicBezTo>
                  <a:pt x="8964281" y="5927490"/>
                  <a:pt x="9096260" y="5981362"/>
                  <a:pt x="9179783" y="6086141"/>
                </a:cubicBezTo>
                <a:cubicBezTo>
                  <a:pt x="9224074" y="6141769"/>
                  <a:pt x="9252211" y="6208560"/>
                  <a:pt x="9260887" y="6279156"/>
                </a:cubicBezTo>
                <a:cubicBezTo>
                  <a:pt x="9286897" y="6490362"/>
                  <a:pt x="9136845" y="6682672"/>
                  <a:pt x="8925621" y="6708712"/>
                </a:cubicBezTo>
                <a:cubicBezTo>
                  <a:pt x="8714398" y="6734766"/>
                  <a:pt x="8522062" y="6584655"/>
                  <a:pt x="8496050" y="6373449"/>
                </a:cubicBezTo>
                <a:cubicBezTo>
                  <a:pt x="8470038" y="6162229"/>
                  <a:pt x="8620090" y="5969920"/>
                  <a:pt x="8831314" y="5943878"/>
                </a:cubicBezTo>
                <a:close/>
                <a:moveTo>
                  <a:pt x="7397485" y="5931706"/>
                </a:moveTo>
                <a:cubicBezTo>
                  <a:pt x="7598431" y="5931157"/>
                  <a:pt x="7792965" y="6024548"/>
                  <a:pt x="7917779" y="6191864"/>
                </a:cubicBezTo>
                <a:cubicBezTo>
                  <a:pt x="7959204" y="6247714"/>
                  <a:pt x="7991530" y="6309792"/>
                  <a:pt x="8013467" y="6375784"/>
                </a:cubicBezTo>
                <a:cubicBezTo>
                  <a:pt x="8055425" y="6502973"/>
                  <a:pt x="8055748" y="6633888"/>
                  <a:pt x="8021879" y="6753751"/>
                </a:cubicBezTo>
                <a:lnTo>
                  <a:pt x="7981316" y="6858000"/>
                </a:lnTo>
                <a:lnTo>
                  <a:pt x="6819486" y="6858000"/>
                </a:lnTo>
                <a:lnTo>
                  <a:pt x="6785199" y="6781101"/>
                </a:lnTo>
                <a:cubicBezTo>
                  <a:pt x="6673307" y="6441922"/>
                  <a:pt x="6857485" y="6076251"/>
                  <a:pt x="7196747" y="5964309"/>
                </a:cubicBezTo>
                <a:cubicBezTo>
                  <a:pt x="7262809" y="5942509"/>
                  <a:pt x="7330503" y="5931889"/>
                  <a:pt x="7397485" y="5931706"/>
                </a:cubicBezTo>
                <a:close/>
                <a:moveTo>
                  <a:pt x="1505570" y="227178"/>
                </a:moveTo>
                <a:cubicBezTo>
                  <a:pt x="1691018" y="218628"/>
                  <a:pt x="1889853" y="275403"/>
                  <a:pt x="2026489" y="392370"/>
                </a:cubicBezTo>
                <a:cubicBezTo>
                  <a:pt x="2369898" y="685965"/>
                  <a:pt x="2078266" y="1147857"/>
                  <a:pt x="2444553" y="1654853"/>
                </a:cubicBezTo>
                <a:cubicBezTo>
                  <a:pt x="2492906" y="1721679"/>
                  <a:pt x="2800482" y="2144546"/>
                  <a:pt x="3183153" y="2116208"/>
                </a:cubicBezTo>
                <a:cubicBezTo>
                  <a:pt x="3673561" y="2080541"/>
                  <a:pt x="3723222" y="1441614"/>
                  <a:pt x="4288384" y="1291908"/>
                </a:cubicBezTo>
                <a:cubicBezTo>
                  <a:pt x="4689065" y="1185875"/>
                  <a:pt x="5207943" y="1366633"/>
                  <a:pt x="5472602" y="1697818"/>
                </a:cubicBezTo>
                <a:cubicBezTo>
                  <a:pt x="5891294" y="2221754"/>
                  <a:pt x="5408012" y="2790179"/>
                  <a:pt x="5844697" y="3444791"/>
                </a:cubicBezTo>
                <a:cubicBezTo>
                  <a:pt x="6149900" y="3902467"/>
                  <a:pt x="6672672" y="4053594"/>
                  <a:pt x="6715674" y="4065208"/>
                </a:cubicBezTo>
                <a:cubicBezTo>
                  <a:pt x="7326423" y="4232519"/>
                  <a:pt x="7677158" y="3817020"/>
                  <a:pt x="8130429" y="4101787"/>
                </a:cubicBezTo>
                <a:cubicBezTo>
                  <a:pt x="8226340" y="4161985"/>
                  <a:pt x="8536372" y="4356819"/>
                  <a:pt x="8624630" y="4686202"/>
                </a:cubicBezTo>
                <a:lnTo>
                  <a:pt x="8623843" y="4685749"/>
                </a:lnTo>
                <a:cubicBezTo>
                  <a:pt x="8636924" y="4734567"/>
                  <a:pt x="8644635" y="4784678"/>
                  <a:pt x="8646859" y="4835156"/>
                </a:cubicBezTo>
                <a:cubicBezTo>
                  <a:pt x="8662596" y="5196604"/>
                  <a:pt x="8398383" y="5562326"/>
                  <a:pt x="8079403" y="5661624"/>
                </a:cubicBezTo>
                <a:cubicBezTo>
                  <a:pt x="7649807" y="5795217"/>
                  <a:pt x="7430996" y="5350293"/>
                  <a:pt x="6833105" y="5397208"/>
                </a:cubicBezTo>
                <a:cubicBezTo>
                  <a:pt x="6519033" y="5421527"/>
                  <a:pt x="6056658" y="5595550"/>
                  <a:pt x="5900832" y="5944462"/>
                </a:cubicBezTo>
                <a:cubicBezTo>
                  <a:pt x="5770548" y="6236600"/>
                  <a:pt x="5916359" y="6515160"/>
                  <a:pt x="6067212" y="6811916"/>
                </a:cubicBezTo>
                <a:lnTo>
                  <a:pt x="6089565" y="6858000"/>
                </a:lnTo>
                <a:lnTo>
                  <a:pt x="0" y="6858000"/>
                </a:lnTo>
                <a:lnTo>
                  <a:pt x="0" y="2181377"/>
                </a:lnTo>
                <a:lnTo>
                  <a:pt x="73069" y="2215839"/>
                </a:lnTo>
                <a:cubicBezTo>
                  <a:pt x="165116" y="2251829"/>
                  <a:pt x="254486" y="2263171"/>
                  <a:pt x="335445" y="2237140"/>
                </a:cubicBezTo>
                <a:cubicBezTo>
                  <a:pt x="594718" y="2153707"/>
                  <a:pt x="688441" y="1733807"/>
                  <a:pt x="752878" y="1445285"/>
                </a:cubicBezTo>
                <a:cubicBezTo>
                  <a:pt x="925059" y="674068"/>
                  <a:pt x="975076" y="456292"/>
                  <a:pt x="1202551" y="314229"/>
                </a:cubicBezTo>
                <a:cubicBezTo>
                  <a:pt x="1287853" y="260956"/>
                  <a:pt x="1394302" y="232308"/>
                  <a:pt x="1505570" y="227178"/>
                </a:cubicBezTo>
                <a:close/>
                <a:moveTo>
                  <a:pt x="3142509" y="68854"/>
                </a:moveTo>
                <a:cubicBezTo>
                  <a:pt x="3275474" y="52467"/>
                  <a:pt x="3407455" y="106339"/>
                  <a:pt x="3490978" y="211117"/>
                </a:cubicBezTo>
                <a:cubicBezTo>
                  <a:pt x="3535271" y="266744"/>
                  <a:pt x="3563404" y="333535"/>
                  <a:pt x="3572083" y="404131"/>
                </a:cubicBezTo>
                <a:cubicBezTo>
                  <a:pt x="3598092" y="615337"/>
                  <a:pt x="3448040" y="807648"/>
                  <a:pt x="3236814" y="833688"/>
                </a:cubicBezTo>
                <a:cubicBezTo>
                  <a:pt x="3025594" y="859741"/>
                  <a:pt x="2833255" y="709631"/>
                  <a:pt x="2807245" y="498425"/>
                </a:cubicBezTo>
                <a:cubicBezTo>
                  <a:pt x="2781232" y="287207"/>
                  <a:pt x="2931283" y="94896"/>
                  <a:pt x="3142509" y="68854"/>
                </a:cubicBezTo>
                <a:close/>
                <a:moveTo>
                  <a:pt x="0" y="0"/>
                </a:moveTo>
                <a:lnTo>
                  <a:pt x="39858" y="0"/>
                </a:lnTo>
                <a:lnTo>
                  <a:pt x="65022" y="5834"/>
                </a:lnTo>
                <a:cubicBezTo>
                  <a:pt x="191545" y="45606"/>
                  <a:pt x="305874" y="124173"/>
                  <a:pt x="389258" y="235630"/>
                </a:cubicBezTo>
                <a:cubicBezTo>
                  <a:pt x="430983" y="291600"/>
                  <a:pt x="463360" y="353876"/>
                  <a:pt x="485484" y="420070"/>
                </a:cubicBezTo>
                <a:cubicBezTo>
                  <a:pt x="597711" y="759508"/>
                  <a:pt x="413661" y="1125662"/>
                  <a:pt x="74229" y="1237955"/>
                </a:cubicBezTo>
                <a:lnTo>
                  <a:pt x="0" y="1254477"/>
                </a:lnTo>
                <a:close/>
              </a:path>
            </a:pathLst>
          </a:custGeom>
          <a:solidFill>
            <a:schemeClr val="bg1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493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760C036-BBCE-4F9E-AD56-DD36D4407B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0240" y="793294"/>
            <a:ext cx="11704320" cy="188524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A5D7EC-1E6A-473F-B5A4-18CDFB6CF9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0240" y="2995490"/>
            <a:ext cx="11704320" cy="57408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9981C7-34D5-49A4-949D-715FD4BD8FE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50240" y="9040143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n-US" sz="853" kern="1200" cap="all" spc="213" smtClean="0">
                <a:solidFill>
                  <a:schemeClr val="tx1"/>
                </a:solidFill>
                <a:latin typeface="+mn-lt"/>
                <a:ea typeface="+mn-ea"/>
                <a:cs typeface="Segoe UI Semilight" panose="020B0402040204020203" pitchFamily="34" charset="0"/>
              </a:defRPr>
            </a:lvl1pPr>
          </a:lstStyle>
          <a:p>
            <a:fld id="{F481A142-DA77-4A5F-AD1F-14E6C18F0F5F}" type="datetime1">
              <a:rPr lang="en-US" smtClean="0"/>
              <a:t>1/15/2025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85CE6E-733D-4C60-B40B-C7C10CB5AFB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07840" y="9040143"/>
            <a:ext cx="438912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en-US" sz="853" kern="1200" cap="all" spc="213" dirty="0">
                <a:solidFill>
                  <a:schemeClr val="tx1"/>
                </a:solidFill>
                <a:latin typeface="+mn-lt"/>
                <a:ea typeface="+mn-ea"/>
                <a:cs typeface="Segoe UI Semilight" panose="020B0402040204020203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D80D8B-7909-4114-8EBA-C3086DC62B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10240" y="9040143"/>
            <a:ext cx="154432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853" kern="1200" cap="all" spc="213" smtClean="0">
                <a:solidFill>
                  <a:schemeClr val="tx1"/>
                </a:solidFill>
                <a:latin typeface="+mn-lt"/>
                <a:ea typeface="+mn-ea"/>
                <a:cs typeface="Segoe UI Semilight" panose="020B0402040204020203" pitchFamily="34" charset="0"/>
              </a:defRPr>
            </a:lvl1pPr>
          </a:lstStyle>
          <a:p>
            <a:fld id="{1F646F3F-274D-499B-ABBE-824EB4ABDC3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33480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8426" r:id="rId1"/>
    <p:sldLayoutId id="2147498427" r:id="rId2"/>
    <p:sldLayoutId id="2147498428" r:id="rId3"/>
    <p:sldLayoutId id="2147498429" r:id="rId4"/>
    <p:sldLayoutId id="2147498430" r:id="rId5"/>
    <p:sldLayoutId id="2147498431" r:id="rId6"/>
    <p:sldLayoutId id="2147498432" r:id="rId7"/>
    <p:sldLayoutId id="2147498433" r:id="rId8"/>
    <p:sldLayoutId id="2147498434" r:id="rId9"/>
    <p:sldLayoutId id="2147498435" r:id="rId10"/>
    <p:sldLayoutId id="2147498436" r:id="rId11"/>
  </p:sldLayoutIdLst>
  <p:hf sldNum="0" hdr="0" ftr="0" dt="0"/>
  <p:txStyles>
    <p:titleStyle>
      <a:lvl1pPr algn="l" defTabSz="975390" rtl="0" eaLnBrk="1" latinLnBrk="0" hangingPunct="1">
        <a:lnSpc>
          <a:spcPct val="100000"/>
        </a:lnSpc>
        <a:spcBef>
          <a:spcPct val="0"/>
        </a:spcBef>
        <a:buNone/>
        <a:defRPr sz="469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75390" rtl="0" eaLnBrk="1" latinLnBrk="0" hangingPunct="1">
        <a:lnSpc>
          <a:spcPct val="110000"/>
        </a:lnSpc>
        <a:spcBef>
          <a:spcPts val="1067"/>
        </a:spcBef>
        <a:buClr>
          <a:schemeClr val="accent5"/>
        </a:buClr>
        <a:buFont typeface="Avenir Next LT Pro" panose="020B0504020202020204" pitchFamily="34" charset="0"/>
        <a:buNone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243848" indent="0" algn="l" defTabSz="975390" rtl="0" eaLnBrk="1" latinLnBrk="0" hangingPunct="1">
        <a:lnSpc>
          <a:spcPct val="110000"/>
        </a:lnSpc>
        <a:spcBef>
          <a:spcPts val="533"/>
        </a:spcBef>
        <a:buClr>
          <a:schemeClr val="accent5"/>
        </a:buClr>
        <a:buFont typeface="Avenir Next LT Pro" panose="020B0504020202020204" pitchFamily="34" charset="0"/>
        <a:buNone/>
        <a:defRPr sz="1920" kern="1200">
          <a:solidFill>
            <a:schemeClr val="tx1"/>
          </a:solidFill>
          <a:latin typeface="+mn-lt"/>
          <a:ea typeface="+mn-ea"/>
          <a:cs typeface="+mn-cs"/>
        </a:defRPr>
      </a:lvl2pPr>
      <a:lvl3pPr marL="487695" indent="0" algn="l" defTabSz="975390" rtl="0" eaLnBrk="1" latinLnBrk="0" hangingPunct="1">
        <a:lnSpc>
          <a:spcPct val="110000"/>
        </a:lnSpc>
        <a:spcBef>
          <a:spcPts val="533"/>
        </a:spcBef>
        <a:buClr>
          <a:schemeClr val="accent5"/>
        </a:buClr>
        <a:buFont typeface="Avenir Next LT Pro" panose="020B0504020202020204" pitchFamily="34" charset="0"/>
        <a:buNone/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731543" indent="0" algn="l" defTabSz="975390" rtl="0" eaLnBrk="1" latinLnBrk="0" hangingPunct="1">
        <a:lnSpc>
          <a:spcPct val="110000"/>
        </a:lnSpc>
        <a:spcBef>
          <a:spcPts val="533"/>
        </a:spcBef>
        <a:buClr>
          <a:schemeClr val="accent5"/>
        </a:buClr>
        <a:buFont typeface="Avenir Next LT Pro" panose="020B0504020202020204" pitchFamily="34" charset="0"/>
        <a:buNone/>
        <a:defRPr sz="1493" kern="1200">
          <a:solidFill>
            <a:schemeClr val="tx1"/>
          </a:solidFill>
          <a:latin typeface="+mn-lt"/>
          <a:ea typeface="+mn-ea"/>
          <a:cs typeface="+mn-cs"/>
        </a:defRPr>
      </a:lvl4pPr>
      <a:lvl5pPr marL="975390" indent="0" algn="l" defTabSz="975390" rtl="0" eaLnBrk="1" latinLnBrk="0" hangingPunct="1">
        <a:lnSpc>
          <a:spcPct val="110000"/>
        </a:lnSpc>
        <a:spcBef>
          <a:spcPts val="533"/>
        </a:spcBef>
        <a:buClr>
          <a:schemeClr val="accent5"/>
        </a:buClr>
        <a:buFont typeface="Avenir Next LT Pro" panose="020B0504020202020204" pitchFamily="34" charset="0"/>
        <a:buNone/>
        <a:defRPr sz="1493" kern="1200">
          <a:solidFill>
            <a:schemeClr val="tx1"/>
          </a:solidFill>
          <a:latin typeface="+mn-lt"/>
          <a:ea typeface="+mn-ea"/>
          <a:cs typeface="+mn-cs"/>
        </a:defRPr>
      </a:lvl5pPr>
      <a:lvl6pPr marL="268232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3170019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65771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4145410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1pPr>
      <a:lvl2pPr marL="487695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2pPr>
      <a:lvl3pPr marL="97539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3pPr>
      <a:lvl4pPr marL="146308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195078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43847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292617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413867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3901562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94080" y="519290"/>
            <a:ext cx="11216640" cy="18852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4080" y="2596444"/>
            <a:ext cx="11216640" cy="61885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4080" y="9040143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8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307840" y="9040143"/>
            <a:ext cx="438912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8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184640" y="9040143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8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98033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8438" r:id="rId1"/>
    <p:sldLayoutId id="2147498439" r:id="rId2"/>
    <p:sldLayoutId id="2147498440" r:id="rId3"/>
    <p:sldLayoutId id="2147498441" r:id="rId4"/>
    <p:sldLayoutId id="2147498442" r:id="rId5"/>
    <p:sldLayoutId id="2147498443" r:id="rId6"/>
    <p:sldLayoutId id="2147498444" r:id="rId7"/>
    <p:sldLayoutId id="2147498445" r:id="rId8"/>
    <p:sldLayoutId id="2147498446" r:id="rId9"/>
    <p:sldLayoutId id="2147498447" r:id="rId10"/>
    <p:sldLayoutId id="2147498448" r:id="rId11"/>
  </p:sldLayoutIdLst>
  <p:txStyles>
    <p:titleStyle>
      <a:lvl1pPr algn="l" defTabSz="975390" rtl="0" eaLnBrk="1" latinLnBrk="0" hangingPunct="1">
        <a:lnSpc>
          <a:spcPct val="90000"/>
        </a:lnSpc>
        <a:spcBef>
          <a:spcPct val="0"/>
        </a:spcBef>
        <a:buNone/>
        <a:defRPr sz="469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43848" indent="-243848" algn="l" defTabSz="975390" rtl="0" eaLnBrk="1" latinLnBrk="0" hangingPunct="1">
        <a:lnSpc>
          <a:spcPct val="90000"/>
        </a:lnSpc>
        <a:spcBef>
          <a:spcPts val="1067"/>
        </a:spcBef>
        <a:buFont typeface="Arial" panose="020B0604020202020204" pitchFamily="34" charset="0"/>
        <a:buChar char="•"/>
        <a:defRPr sz="2987" kern="1200">
          <a:solidFill>
            <a:schemeClr val="tx1"/>
          </a:solidFill>
          <a:latin typeface="+mn-lt"/>
          <a:ea typeface="+mn-ea"/>
          <a:cs typeface="+mn-cs"/>
        </a:defRPr>
      </a:lvl1pPr>
      <a:lvl2pPr marL="731543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38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706933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2194629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68232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3170019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65771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4145410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1pPr>
      <a:lvl2pPr marL="487695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2pPr>
      <a:lvl3pPr marL="97539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3pPr>
      <a:lvl4pPr marL="146308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195078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43847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292617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413867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3901562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10BB995-1946-46CE-BF43-E90F6DB5A5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080" y="519290"/>
            <a:ext cx="11216640" cy="18852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572B7C-9FFE-4A62-86B9-06059AA07D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4080" y="2596444"/>
            <a:ext cx="11216640" cy="61885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51423E-349B-40FA-84AD-20EE5FF222F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94080" y="9040143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E42D8C-D441-47C1-BBCF-B084B73EC3D6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C6B8ED-1876-4E07-8E86-45B7C25EED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07840" y="9040143"/>
            <a:ext cx="438912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9B457D-41F0-4FBC-B95B-334B8BD557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84640" y="9040143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F6E096-BCBA-4A40-A61C-EB5A31BDD2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1819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6905" r:id="rId1"/>
    <p:sldLayoutId id="2147496906" r:id="rId2"/>
    <p:sldLayoutId id="2147496907" r:id="rId3"/>
    <p:sldLayoutId id="2147496908" r:id="rId4"/>
    <p:sldLayoutId id="2147496909" r:id="rId5"/>
    <p:sldLayoutId id="2147496910" r:id="rId6"/>
    <p:sldLayoutId id="2147496911" r:id="rId7"/>
    <p:sldLayoutId id="2147496912" r:id="rId8"/>
    <p:sldLayoutId id="2147496913" r:id="rId9"/>
    <p:sldLayoutId id="2147496914" r:id="rId10"/>
    <p:sldLayoutId id="2147496915" r:id="rId11"/>
  </p:sldLayoutIdLst>
  <p:txStyles>
    <p:titleStyle>
      <a:lvl1pPr algn="l" defTabSz="975390" rtl="0" eaLnBrk="1" latinLnBrk="0" hangingPunct="1">
        <a:lnSpc>
          <a:spcPct val="90000"/>
        </a:lnSpc>
        <a:spcBef>
          <a:spcPct val="0"/>
        </a:spcBef>
        <a:buNone/>
        <a:defRPr sz="469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43848" indent="-243848" algn="l" defTabSz="975390" rtl="0" eaLnBrk="1" latinLnBrk="0" hangingPunct="1">
        <a:lnSpc>
          <a:spcPct val="90000"/>
        </a:lnSpc>
        <a:spcBef>
          <a:spcPts val="1067"/>
        </a:spcBef>
        <a:buFont typeface="Arial" panose="020B0604020202020204" pitchFamily="34" charset="0"/>
        <a:buChar char="•"/>
        <a:defRPr sz="2987" kern="1200">
          <a:solidFill>
            <a:schemeClr val="tx1"/>
          </a:solidFill>
          <a:latin typeface="+mn-lt"/>
          <a:ea typeface="+mn-ea"/>
          <a:cs typeface="+mn-cs"/>
        </a:defRPr>
      </a:lvl1pPr>
      <a:lvl2pPr marL="731543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38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706933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2194629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68232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3170019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65771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4145410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1pPr>
      <a:lvl2pPr marL="487695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2pPr>
      <a:lvl3pPr marL="97539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3pPr>
      <a:lvl4pPr marL="146308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195078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43847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292617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413867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3901562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294B89D-746D-6911-853F-1CFFDE0CE3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080" y="519290"/>
            <a:ext cx="11216640" cy="18852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A570D8-EF84-11C2-8016-EDC2364BB7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4080" y="2596444"/>
            <a:ext cx="11216640" cy="61885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A0C97E-9302-8201-CE00-195F65ABBA1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94080" y="9040143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5271B1-A108-4DEC-AEC5-E6AD990EB184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22DD5E-E0D7-8274-7CB5-134D1407C2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07840" y="9040143"/>
            <a:ext cx="438912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9D093B-4B3F-9479-5C99-B482A46670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84640" y="9040143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C1B619-D6A2-4BA9-991B-BA90E8C7AD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2839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7313" r:id="rId1"/>
    <p:sldLayoutId id="2147497314" r:id="rId2"/>
    <p:sldLayoutId id="2147497315" r:id="rId3"/>
    <p:sldLayoutId id="2147497316" r:id="rId4"/>
    <p:sldLayoutId id="2147497317" r:id="rId5"/>
    <p:sldLayoutId id="2147497318" r:id="rId6"/>
    <p:sldLayoutId id="2147497319" r:id="rId7"/>
    <p:sldLayoutId id="2147497320" r:id="rId8"/>
    <p:sldLayoutId id="2147497321" r:id="rId9"/>
    <p:sldLayoutId id="2147497322" r:id="rId10"/>
    <p:sldLayoutId id="2147497323" r:id="rId11"/>
  </p:sldLayoutIdLst>
  <p:txStyles>
    <p:titleStyle>
      <a:lvl1pPr algn="l" defTabSz="975390" rtl="0" eaLnBrk="1" latinLnBrk="0" hangingPunct="1">
        <a:lnSpc>
          <a:spcPct val="90000"/>
        </a:lnSpc>
        <a:spcBef>
          <a:spcPct val="0"/>
        </a:spcBef>
        <a:buNone/>
        <a:defRPr sz="469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43848" indent="-243848" algn="l" defTabSz="975390" rtl="0" eaLnBrk="1" latinLnBrk="0" hangingPunct="1">
        <a:lnSpc>
          <a:spcPct val="90000"/>
        </a:lnSpc>
        <a:spcBef>
          <a:spcPts val="1067"/>
        </a:spcBef>
        <a:buFont typeface="Arial" panose="020B0604020202020204" pitchFamily="34" charset="0"/>
        <a:buChar char="•"/>
        <a:defRPr sz="2987" kern="1200">
          <a:solidFill>
            <a:schemeClr val="tx1"/>
          </a:solidFill>
          <a:latin typeface="+mn-lt"/>
          <a:ea typeface="+mn-ea"/>
          <a:cs typeface="+mn-cs"/>
        </a:defRPr>
      </a:lvl1pPr>
      <a:lvl2pPr marL="731543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38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706933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2194629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68232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3170019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65771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4145410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1pPr>
      <a:lvl2pPr marL="487695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2pPr>
      <a:lvl3pPr marL="97539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3pPr>
      <a:lvl4pPr marL="146308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195078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43847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292617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413867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3901562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74716" y="866986"/>
            <a:ext cx="11044013" cy="1380196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4716" y="2463928"/>
            <a:ext cx="11044013" cy="5772446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90652" y="8367327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D0D1454D-21C2-45C7-9AF4-656402A9E3BA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74716" y="8367327"/>
            <a:ext cx="7117723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14947" y="8367327"/>
            <a:ext cx="803781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21EC98F1-9221-437E-A507-1401E01B5E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51518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97386" r:id="rId1"/>
  </p:sldLayoutIdLst>
  <p:txStyles>
    <p:titleStyle>
      <a:lvl1pPr algn="ctr" defTabSz="365769" rtl="0" eaLnBrk="1" latinLnBrk="0" hangingPunct="1">
        <a:spcBef>
          <a:spcPct val="0"/>
        </a:spcBef>
        <a:buNone/>
        <a:defRPr sz="32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8" indent="-244807" algn="l" defTabSz="365769" rtl="0" eaLnBrk="1" latinLnBrk="0" hangingPunct="1">
        <a:spcBef>
          <a:spcPct val="20000"/>
        </a:spcBef>
        <a:spcAft>
          <a:spcPts val="480"/>
        </a:spcAft>
        <a:buClr>
          <a:schemeClr val="tx2"/>
        </a:buClr>
        <a:buSzPct val="70000"/>
        <a:buFont typeface="Wingdings 2" charset="2"/>
        <a:buChar char=""/>
        <a:defRPr sz="16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1pPr>
      <a:lvl2pPr marL="576016" indent="-216006" algn="l" defTabSz="365769" rtl="0" eaLnBrk="1" latinLnBrk="0" hangingPunct="1">
        <a:spcBef>
          <a:spcPct val="20000"/>
        </a:spcBef>
        <a:spcAft>
          <a:spcPts val="480"/>
        </a:spcAft>
        <a:buClr>
          <a:schemeClr val="tx2"/>
        </a:buClr>
        <a:buSzPct val="70000"/>
        <a:buFont typeface="Wingdings 2" charset="2"/>
        <a:buChar char=""/>
        <a:defRPr sz="144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2pPr>
      <a:lvl3pPr marL="820822" indent="-172804" algn="l" defTabSz="365769" rtl="0" eaLnBrk="1" latinLnBrk="0" hangingPunct="1">
        <a:spcBef>
          <a:spcPct val="20000"/>
        </a:spcBef>
        <a:spcAft>
          <a:spcPts val="480"/>
        </a:spcAft>
        <a:buClr>
          <a:schemeClr val="tx2"/>
        </a:buClr>
        <a:buSzPct val="70000"/>
        <a:buFont typeface="Wingdings 2" charset="2"/>
        <a:buChar char=""/>
        <a:defRPr sz="128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3pPr>
      <a:lvl4pPr marL="1108829" indent="-172804" algn="l" defTabSz="365769" rtl="0" eaLnBrk="1" latinLnBrk="0" hangingPunct="1">
        <a:spcBef>
          <a:spcPct val="20000"/>
        </a:spcBef>
        <a:spcAft>
          <a:spcPts val="480"/>
        </a:spcAft>
        <a:buClr>
          <a:schemeClr val="tx2"/>
        </a:buClr>
        <a:buSzPct val="70000"/>
        <a:buFont typeface="Wingdings 2" charset="2"/>
        <a:buChar char=""/>
        <a:defRPr sz="112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4pPr>
      <a:lvl5pPr marL="1339237" indent="-172804" algn="l" defTabSz="365769" rtl="0" eaLnBrk="1" latinLnBrk="0" hangingPunct="1">
        <a:spcBef>
          <a:spcPct val="20000"/>
        </a:spcBef>
        <a:spcAft>
          <a:spcPts val="480"/>
        </a:spcAft>
        <a:buClr>
          <a:schemeClr val="tx2"/>
        </a:buClr>
        <a:buSzPct val="70000"/>
        <a:buFont typeface="Wingdings 2" charset="2"/>
        <a:buChar char=""/>
        <a:defRPr sz="112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5pPr>
      <a:lvl6pPr marL="1611724" indent="-182886" algn="l" defTabSz="365769" rtl="0" eaLnBrk="1" latinLnBrk="0" hangingPunct="1">
        <a:spcBef>
          <a:spcPct val="20000"/>
        </a:spcBef>
        <a:spcAft>
          <a:spcPts val="480"/>
        </a:spcAft>
        <a:buClr>
          <a:schemeClr val="tx2"/>
        </a:buClr>
        <a:buSzPct val="70000"/>
        <a:buFont typeface="Wingdings 2" charset="2"/>
        <a:buChar char=""/>
        <a:defRPr sz="112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6pPr>
      <a:lvl7pPr marL="1921492" indent="-182886" algn="l" defTabSz="365769" rtl="0" eaLnBrk="1" latinLnBrk="0" hangingPunct="1">
        <a:spcBef>
          <a:spcPct val="20000"/>
        </a:spcBef>
        <a:spcAft>
          <a:spcPts val="480"/>
        </a:spcAft>
        <a:buClr>
          <a:schemeClr val="tx2"/>
        </a:buClr>
        <a:buSzPct val="70000"/>
        <a:buFont typeface="Wingdings 2" charset="2"/>
        <a:buChar char=""/>
        <a:defRPr sz="112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7pPr>
      <a:lvl8pPr marL="2231260" indent="-182886" algn="l" defTabSz="365769" rtl="0" eaLnBrk="1" latinLnBrk="0" hangingPunct="1">
        <a:spcBef>
          <a:spcPct val="20000"/>
        </a:spcBef>
        <a:spcAft>
          <a:spcPts val="480"/>
        </a:spcAft>
        <a:buClr>
          <a:schemeClr val="tx2"/>
        </a:buClr>
        <a:buSzPct val="70000"/>
        <a:buFont typeface="Wingdings 2" charset="2"/>
        <a:buChar char=""/>
        <a:defRPr sz="112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8pPr>
      <a:lvl9pPr marL="2485027" indent="-182886" algn="l" defTabSz="365769" rtl="0" eaLnBrk="1" latinLnBrk="0" hangingPunct="1">
        <a:spcBef>
          <a:spcPct val="20000"/>
        </a:spcBef>
        <a:spcAft>
          <a:spcPts val="480"/>
        </a:spcAft>
        <a:buClr>
          <a:schemeClr val="tx2"/>
        </a:buClr>
        <a:buSzPct val="70000"/>
        <a:buFont typeface="Wingdings 2" charset="2"/>
        <a:buChar char=""/>
        <a:defRPr sz="112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65769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1pPr>
      <a:lvl2pPr marL="365769" algn="l" defTabSz="365769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2pPr>
      <a:lvl3pPr marL="731540" algn="l" defTabSz="365769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3pPr>
      <a:lvl4pPr marL="1097310" algn="l" defTabSz="365769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79" algn="l" defTabSz="365769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49" algn="l" defTabSz="365769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6pPr>
      <a:lvl7pPr marL="2194619" algn="l" defTabSz="365769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7pPr>
      <a:lvl8pPr marL="2560389" algn="l" defTabSz="365769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8pPr>
      <a:lvl9pPr marL="2926159" algn="l" defTabSz="365769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94080" y="519290"/>
            <a:ext cx="11216640" cy="18852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4080" y="2596444"/>
            <a:ext cx="11216640" cy="61885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4080" y="9040143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307840" y="9040143"/>
            <a:ext cx="438912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184640" y="9040143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8104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7424" r:id="rId1"/>
    <p:sldLayoutId id="2147497425" r:id="rId2"/>
    <p:sldLayoutId id="2147497426" r:id="rId3"/>
    <p:sldLayoutId id="2147497427" r:id="rId4"/>
    <p:sldLayoutId id="2147497428" r:id="rId5"/>
    <p:sldLayoutId id="2147497429" r:id="rId6"/>
    <p:sldLayoutId id="2147497430" r:id="rId7"/>
    <p:sldLayoutId id="2147497431" r:id="rId8"/>
    <p:sldLayoutId id="2147497432" r:id="rId9"/>
    <p:sldLayoutId id="2147497433" r:id="rId10"/>
    <p:sldLayoutId id="2147497434" r:id="rId11"/>
  </p:sldLayoutIdLst>
  <p:txStyles>
    <p:titleStyle>
      <a:lvl1pPr algn="l" defTabSz="975390" rtl="0" eaLnBrk="1" latinLnBrk="0" hangingPunct="1">
        <a:lnSpc>
          <a:spcPct val="90000"/>
        </a:lnSpc>
        <a:spcBef>
          <a:spcPct val="0"/>
        </a:spcBef>
        <a:buNone/>
        <a:defRPr sz="469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43848" indent="-243848" algn="l" defTabSz="975390" rtl="0" eaLnBrk="1" latinLnBrk="0" hangingPunct="1">
        <a:lnSpc>
          <a:spcPct val="90000"/>
        </a:lnSpc>
        <a:spcBef>
          <a:spcPts val="1067"/>
        </a:spcBef>
        <a:buFont typeface="Arial" panose="020B0604020202020204" pitchFamily="34" charset="0"/>
        <a:buChar char="•"/>
        <a:defRPr sz="2987" kern="1200">
          <a:solidFill>
            <a:schemeClr val="tx1"/>
          </a:solidFill>
          <a:latin typeface="+mn-lt"/>
          <a:ea typeface="+mn-ea"/>
          <a:cs typeface="+mn-cs"/>
        </a:defRPr>
      </a:lvl1pPr>
      <a:lvl2pPr marL="731543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38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706933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2194629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68232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3170019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65771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4145410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1pPr>
      <a:lvl2pPr marL="487695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2pPr>
      <a:lvl3pPr marL="97539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3pPr>
      <a:lvl4pPr marL="146308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195078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43847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292617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413867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3901562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2104591-A10E-46C3-952B-F25DCBDAD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0481" y="519290"/>
            <a:ext cx="10126132" cy="224423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F77F62-7300-4B81-8F9B-D040A0EE17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00480" y="3296757"/>
            <a:ext cx="10126133" cy="56982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252CF0-2C7E-4A4C-BD7E-B7CEFF0DC4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920139" y="9040141"/>
            <a:ext cx="3268149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73">
                <a:solidFill>
                  <a:schemeClr val="tx1"/>
                </a:solidFill>
              </a:defRPr>
            </a:lvl1pPr>
          </a:lstStyle>
          <a:p>
            <a:fld id="{8C1E1FAD-7351-4908-963A-08EA8E4AB7A0}" type="datetimeFigureOut">
              <a:rPr lang="en-US" smtClean="0"/>
              <a:pPr/>
              <a:t>1/15/2025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B49E98-61B4-4398-B18F-534336EA174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10155552" y="6192778"/>
            <a:ext cx="4936897" cy="3894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73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76DC5D-5820-4314-ADE6-9CD1C7D4AB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156448" y="9040141"/>
            <a:ext cx="614542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73">
                <a:solidFill>
                  <a:schemeClr val="tx1"/>
                </a:solidFill>
              </a:defRPr>
            </a:lvl1pPr>
          </a:lstStyle>
          <a:p>
            <a:fld id="{1CF2D47E-0AF1-4C27-801F-64E3E5BF7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030575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97979" r:id="rId1"/>
    <p:sldLayoutId id="2147497980" r:id="rId2"/>
    <p:sldLayoutId id="2147497981" r:id="rId3"/>
    <p:sldLayoutId id="2147497982" r:id="rId4"/>
    <p:sldLayoutId id="2147497983" r:id="rId5"/>
    <p:sldLayoutId id="2147497984" r:id="rId6"/>
    <p:sldLayoutId id="2147497985" r:id="rId7"/>
    <p:sldLayoutId id="2147497986" r:id="rId8"/>
    <p:sldLayoutId id="2147497987" r:id="rId9"/>
    <p:sldLayoutId id="2147497988" r:id="rId10"/>
    <p:sldLayoutId id="2147497989" r:id="rId11"/>
  </p:sldLayoutIdLst>
  <p:txStyles>
    <p:titleStyle>
      <a:lvl1pPr algn="l" defTabSz="975390" rtl="0" eaLnBrk="1" latinLnBrk="0" hangingPunct="1">
        <a:lnSpc>
          <a:spcPct val="120000"/>
        </a:lnSpc>
        <a:spcBef>
          <a:spcPct val="0"/>
        </a:spcBef>
        <a:buNone/>
        <a:defRPr sz="4267" i="1" kern="1200">
          <a:solidFill>
            <a:srgbClr val="000000"/>
          </a:solidFill>
          <a:highlight>
            <a:srgbClr val="FFFF00"/>
          </a:highlight>
          <a:latin typeface="+mj-lt"/>
          <a:ea typeface="+mj-ea"/>
          <a:cs typeface="+mj-cs"/>
        </a:defRPr>
      </a:lvl1pPr>
    </p:titleStyle>
    <p:bodyStyle>
      <a:lvl1pPr marL="243848" indent="-243848" algn="l" defTabSz="975390" rtl="0" eaLnBrk="1" latinLnBrk="0" hangingPunct="1">
        <a:lnSpc>
          <a:spcPct val="120000"/>
        </a:lnSpc>
        <a:spcBef>
          <a:spcPts val="1067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87695" indent="-243848" algn="l" defTabSz="975390" rtl="0" eaLnBrk="1" latinLnBrk="0" hangingPunct="1">
        <a:lnSpc>
          <a:spcPct val="120000"/>
        </a:lnSpc>
        <a:spcBef>
          <a:spcPts val="533"/>
        </a:spcBef>
        <a:buFont typeface="Consolas" panose="020B0609020204030204" pitchFamily="49" charset="0"/>
        <a:buChar char="+"/>
        <a:defRPr sz="1493" kern="1200">
          <a:solidFill>
            <a:schemeClr val="tx1"/>
          </a:solidFill>
          <a:latin typeface="+mn-lt"/>
          <a:ea typeface="+mn-ea"/>
          <a:cs typeface="+mn-cs"/>
        </a:defRPr>
      </a:lvl2pPr>
      <a:lvl3pPr marL="682773" indent="-243848" algn="l" defTabSz="975390" rtl="0" eaLnBrk="1" latinLnBrk="0" hangingPunct="1">
        <a:lnSpc>
          <a:spcPct val="120000"/>
        </a:lnSpc>
        <a:spcBef>
          <a:spcPts val="533"/>
        </a:spcBef>
        <a:buFont typeface="Arial" panose="020B0604020202020204" pitchFamily="34" charset="0"/>
        <a:buChar char="•"/>
        <a:defRPr sz="1493" kern="1200">
          <a:solidFill>
            <a:schemeClr val="tx1"/>
          </a:solidFill>
          <a:latin typeface="+mn-lt"/>
          <a:ea typeface="+mn-ea"/>
          <a:cs typeface="+mn-cs"/>
        </a:defRPr>
      </a:lvl3pPr>
      <a:lvl4pPr marL="877851" indent="-243848" algn="l" defTabSz="975390" rtl="0" eaLnBrk="1" latinLnBrk="0" hangingPunct="1">
        <a:lnSpc>
          <a:spcPct val="120000"/>
        </a:lnSpc>
        <a:spcBef>
          <a:spcPts val="533"/>
        </a:spcBef>
        <a:buFont typeface="Consolas" panose="020B0609020204030204" pitchFamily="49" charset="0"/>
        <a:buChar char="+"/>
        <a:defRPr sz="1280" kern="1200">
          <a:solidFill>
            <a:schemeClr val="tx1"/>
          </a:solidFill>
          <a:latin typeface="+mn-lt"/>
          <a:ea typeface="+mn-ea"/>
          <a:cs typeface="+mn-cs"/>
        </a:defRPr>
      </a:lvl4pPr>
      <a:lvl5pPr marL="1072930" indent="-243848" algn="l" defTabSz="975390" rtl="0" eaLnBrk="1" latinLnBrk="0" hangingPunct="1">
        <a:lnSpc>
          <a:spcPct val="120000"/>
        </a:lnSpc>
        <a:spcBef>
          <a:spcPts val="533"/>
        </a:spcBef>
        <a:buFont typeface="Arial" panose="020B0604020202020204" pitchFamily="34" charset="0"/>
        <a:buChar char="•"/>
        <a:defRPr sz="1280" kern="1200">
          <a:solidFill>
            <a:schemeClr val="tx1"/>
          </a:solidFill>
          <a:latin typeface="+mn-lt"/>
          <a:ea typeface="+mn-ea"/>
          <a:cs typeface="+mn-cs"/>
        </a:defRPr>
      </a:lvl5pPr>
      <a:lvl6pPr marL="268232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3170019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65771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4145410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1pPr>
      <a:lvl2pPr marL="487695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2pPr>
      <a:lvl3pPr marL="97539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3pPr>
      <a:lvl4pPr marL="146308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195078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43847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292617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413867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3901562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E6E9115-1515-CF32-D0CF-C2B8604E0F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080" y="519290"/>
            <a:ext cx="11216640" cy="18852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DA5461-15EA-248D-8252-FDC896EB52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4080" y="2596444"/>
            <a:ext cx="11216640" cy="61885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8C1E25-6EC7-74A5-5CBA-853C9CDD692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94080" y="9040143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8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A499FF1-6050-43C7-BCBF-3584ACFFC7CC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5E8CAE-8339-ADEC-BC81-D347EF21057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07840" y="9040143"/>
            <a:ext cx="438912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8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4BAC57-55AB-736E-441D-BAB9CFB67B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84640" y="9040143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8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B407262-A95F-437F-9F54-BD88F0867D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63048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8221" r:id="rId1"/>
    <p:sldLayoutId id="2147498222" r:id="rId2"/>
    <p:sldLayoutId id="2147498223" r:id="rId3"/>
    <p:sldLayoutId id="2147498224" r:id="rId4"/>
    <p:sldLayoutId id="2147498225" r:id="rId5"/>
    <p:sldLayoutId id="2147498226" r:id="rId6"/>
    <p:sldLayoutId id="2147498227" r:id="rId7"/>
    <p:sldLayoutId id="2147498228" r:id="rId8"/>
    <p:sldLayoutId id="2147498229" r:id="rId9"/>
    <p:sldLayoutId id="2147498230" r:id="rId10"/>
    <p:sldLayoutId id="2147498231" r:id="rId11"/>
  </p:sldLayoutIdLst>
  <p:txStyles>
    <p:titleStyle>
      <a:lvl1pPr algn="l" defTabSz="975390" rtl="0" eaLnBrk="1" latinLnBrk="0" hangingPunct="1">
        <a:lnSpc>
          <a:spcPct val="90000"/>
        </a:lnSpc>
        <a:spcBef>
          <a:spcPct val="0"/>
        </a:spcBef>
        <a:buNone/>
        <a:defRPr sz="469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43848" indent="-243848" algn="l" defTabSz="975390" rtl="0" eaLnBrk="1" latinLnBrk="0" hangingPunct="1">
        <a:lnSpc>
          <a:spcPct val="90000"/>
        </a:lnSpc>
        <a:spcBef>
          <a:spcPts val="1067"/>
        </a:spcBef>
        <a:buFont typeface="Arial" panose="020B0604020202020204" pitchFamily="34" charset="0"/>
        <a:buChar char="•"/>
        <a:defRPr sz="2987" kern="1200">
          <a:solidFill>
            <a:schemeClr val="tx1"/>
          </a:solidFill>
          <a:latin typeface="+mn-lt"/>
          <a:ea typeface="+mn-ea"/>
          <a:cs typeface="+mn-cs"/>
        </a:defRPr>
      </a:lvl1pPr>
      <a:lvl2pPr marL="731543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38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706933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2194629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68232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3170019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65771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4145410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1pPr>
      <a:lvl2pPr marL="487695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2pPr>
      <a:lvl3pPr marL="97539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3pPr>
      <a:lvl4pPr marL="146308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195078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43847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292617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413867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3901562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F72D13B-FFCB-4650-AD3C-CB50373525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080" y="519291"/>
            <a:ext cx="11216640" cy="18852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CA9470-DF15-46A1-BF0E-8A5367A4B0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4080" y="2596444"/>
            <a:ext cx="11216640" cy="61885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3047CB-E94D-482F-BACA-681E96C0EC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94080" y="9040144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345051-2045-45DA-935E-2E3CA1A69ADC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FDA4B5-E797-42FC-8B7A-2294DF24A3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07840" y="9040144"/>
            <a:ext cx="438912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8ED201-6D0E-422C-B4EC-566A3DC298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84640" y="9040144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44723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8317" r:id="rId1"/>
  </p:sldLayoutIdLst>
  <p:txStyles>
    <p:titleStyle>
      <a:lvl1pPr algn="l" defTabSz="731540" rtl="0" eaLnBrk="1" latinLnBrk="0" hangingPunct="1">
        <a:lnSpc>
          <a:spcPct val="100000"/>
        </a:lnSpc>
        <a:spcBef>
          <a:spcPct val="0"/>
        </a:spcBef>
        <a:buNone/>
        <a:defRPr sz="384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2886" indent="-182886" algn="l" defTabSz="731540" rtl="0" eaLnBrk="1" latinLnBrk="0" hangingPunct="1">
        <a:lnSpc>
          <a:spcPct val="110000"/>
        </a:lnSpc>
        <a:spcBef>
          <a:spcPts val="800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1pPr>
      <a:lvl2pPr marL="548655" indent="-182886" algn="l" defTabSz="731540" rtl="0" eaLnBrk="1" latinLnBrk="0" hangingPunct="1">
        <a:lnSpc>
          <a:spcPct val="110000"/>
        </a:lnSpc>
        <a:spcBef>
          <a:spcPts val="400"/>
        </a:spcBef>
        <a:buFont typeface="Arial" panose="020B0604020202020204" pitchFamily="34" charset="0"/>
        <a:buChar char="•"/>
        <a:defRPr sz="2240" kern="1200">
          <a:solidFill>
            <a:schemeClr val="tx1"/>
          </a:solidFill>
          <a:latin typeface="+mn-lt"/>
          <a:ea typeface="+mn-ea"/>
          <a:cs typeface="+mn-cs"/>
        </a:defRPr>
      </a:lvl2pPr>
      <a:lvl3pPr marL="914424" indent="-182886" algn="l" defTabSz="731540" rtl="0" eaLnBrk="1" latinLnBrk="0" hangingPunct="1">
        <a:lnSpc>
          <a:spcPct val="110000"/>
        </a:lnSpc>
        <a:spcBef>
          <a:spcPts val="400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95" indent="-182886" algn="l" defTabSz="731540" rtl="0" eaLnBrk="1" latinLnBrk="0" hangingPunct="1">
        <a:lnSpc>
          <a:spcPct val="11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65" indent="-182886" algn="l" defTabSz="731540" rtl="0" eaLnBrk="1" latinLnBrk="0" hangingPunct="1">
        <a:lnSpc>
          <a:spcPct val="11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11734" indent="-182886" algn="l" defTabSz="73154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440" kern="1200">
          <a:solidFill>
            <a:schemeClr val="tx1"/>
          </a:solidFill>
          <a:latin typeface="+mn-lt"/>
          <a:ea typeface="+mn-ea"/>
          <a:cs typeface="+mn-cs"/>
        </a:defRPr>
      </a:lvl6pPr>
      <a:lvl7pPr marL="2377504" indent="-182886" algn="l" defTabSz="73154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440" kern="1200">
          <a:solidFill>
            <a:schemeClr val="tx1"/>
          </a:solidFill>
          <a:latin typeface="+mn-lt"/>
          <a:ea typeface="+mn-ea"/>
          <a:cs typeface="+mn-cs"/>
        </a:defRPr>
      </a:lvl7pPr>
      <a:lvl8pPr marL="2743274" indent="-182886" algn="l" defTabSz="73154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440" kern="1200">
          <a:solidFill>
            <a:schemeClr val="tx1"/>
          </a:solidFill>
          <a:latin typeface="+mn-lt"/>
          <a:ea typeface="+mn-ea"/>
          <a:cs typeface="+mn-cs"/>
        </a:defRPr>
      </a:lvl8pPr>
      <a:lvl9pPr marL="3109044" indent="-182886" algn="l" defTabSz="73154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44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31540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1pPr>
      <a:lvl2pPr marL="365769" algn="l" defTabSz="731540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2pPr>
      <a:lvl3pPr marL="731540" algn="l" defTabSz="731540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3pPr>
      <a:lvl4pPr marL="1097310" algn="l" defTabSz="731540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79" algn="l" defTabSz="731540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49" algn="l" defTabSz="731540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6pPr>
      <a:lvl7pPr marL="2194619" algn="l" defTabSz="731540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7pPr>
      <a:lvl8pPr marL="2560389" algn="l" defTabSz="731540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8pPr>
      <a:lvl9pPr marL="2926159" algn="l" defTabSz="731540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FDA4224-F4E4-47A4-ACF7-2317493908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080" y="519290"/>
            <a:ext cx="11216640" cy="18852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679907-DC49-4B86-A34C-C97DBC26A9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4080" y="2596444"/>
            <a:ext cx="11216640" cy="61885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DBC8A0-34FC-4B6E-B42B-A721267D890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94080" y="9040143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80" b="1" i="0" cap="all" spc="107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4B53A7-3209-46A6-9454-F38EAC8F11E7}" type="datetimeFigureOut">
              <a:rPr lang="en-US" smtClean="0"/>
              <a:pPr/>
              <a:t>1/15/2025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9AC0B6-4CC4-4E41-8A4D-F62E17F285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07840" y="9040143"/>
            <a:ext cx="438912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80" b="1" i="0" cap="all" spc="107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C0E9BD-90BD-46AE-8A0D-06796ADB76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84640" y="9040143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80" b="1" i="0" cap="all" spc="107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CE633F-9882-4A5C-83A2-1109D0C732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3088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8319" r:id="rId1"/>
    <p:sldLayoutId id="2147498320" r:id="rId2"/>
    <p:sldLayoutId id="2147498321" r:id="rId3"/>
    <p:sldLayoutId id="2147498322" r:id="rId4"/>
    <p:sldLayoutId id="2147498323" r:id="rId5"/>
    <p:sldLayoutId id="2147498324" r:id="rId6"/>
    <p:sldLayoutId id="2147498325" r:id="rId7"/>
    <p:sldLayoutId id="2147498326" r:id="rId8"/>
    <p:sldLayoutId id="2147498327" r:id="rId9"/>
    <p:sldLayoutId id="2147498328" r:id="rId10"/>
    <p:sldLayoutId id="2147498329" r:id="rId11"/>
  </p:sldLayoutIdLst>
  <p:txStyles>
    <p:titleStyle>
      <a:lvl1pPr algn="l" defTabSz="975390" rtl="0" eaLnBrk="1" latinLnBrk="0" hangingPunct="1">
        <a:lnSpc>
          <a:spcPct val="90000"/>
        </a:lnSpc>
        <a:spcBef>
          <a:spcPct val="0"/>
        </a:spcBef>
        <a:buNone/>
        <a:defRPr sz="512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43848" indent="-243848" algn="l" defTabSz="975390" rtl="0" eaLnBrk="1" latinLnBrk="0" hangingPunct="1">
        <a:lnSpc>
          <a:spcPct val="90000"/>
        </a:lnSpc>
        <a:spcBef>
          <a:spcPts val="1067"/>
        </a:spcBef>
        <a:buFont typeface="Arial" panose="020B0604020202020204" pitchFamily="34" charset="0"/>
        <a:buChar char="•"/>
        <a:defRPr sz="3413" kern="1200">
          <a:solidFill>
            <a:schemeClr val="tx1"/>
          </a:solidFill>
          <a:latin typeface="+mn-lt"/>
          <a:ea typeface="+mn-ea"/>
          <a:cs typeface="+mn-cs"/>
        </a:defRPr>
      </a:lvl1pPr>
      <a:lvl2pPr marL="731543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2987" kern="1200">
          <a:solidFill>
            <a:schemeClr val="tx1"/>
          </a:solidFill>
          <a:latin typeface="+mn-lt"/>
          <a:ea typeface="+mn-ea"/>
          <a:cs typeface="+mn-cs"/>
        </a:defRPr>
      </a:lvl2pPr>
      <a:lvl3pPr marL="1219238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3pPr>
      <a:lvl4pPr marL="1706933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4pPr>
      <a:lvl5pPr marL="2194629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5pPr>
      <a:lvl6pPr marL="268232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3170019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65771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4145410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1pPr>
      <a:lvl2pPr marL="487695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2pPr>
      <a:lvl3pPr marL="97539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3pPr>
      <a:lvl4pPr marL="146308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195078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43847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292617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413867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3901562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20.jpeg"/><Relationship Id="rId7" Type="http://schemas.openxmlformats.org/officeDocument/2006/relationships/diagramQuickStyle" Target="../diagrams/quickStyle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21.png"/><Relationship Id="rId9" Type="http://schemas.microsoft.com/office/2007/relationships/diagramDrawing" Target="../diagrams/drawing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4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2.png"/><Relationship Id="rId7" Type="http://schemas.openxmlformats.org/officeDocument/2006/relationships/image" Target="../media/image44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0.xml"/><Relationship Id="rId6" Type="http://schemas.openxmlformats.org/officeDocument/2006/relationships/hyperlink" Target="https://www.goodfreephotos.com/vector-images/volleyball-vector-clipart.png.php" TargetMode="External"/><Relationship Id="rId5" Type="http://schemas.openxmlformats.org/officeDocument/2006/relationships/image" Target="../media/image43.png"/><Relationship Id="rId4" Type="http://schemas.openxmlformats.org/officeDocument/2006/relationships/hyperlink" Target="https://fr.vikidia.org/wiki/Basketball" TargetMode="Externa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8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4.xml"/><Relationship Id="rId4" Type="http://schemas.openxmlformats.org/officeDocument/2006/relationships/image" Target="../media/image5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6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1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3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hyperlink" Target="mailto:devereux.elizabeth@somersetcollegeprep.org" TargetMode="External"/><Relationship Id="rId1" Type="http://schemas.openxmlformats.org/officeDocument/2006/relationships/slideLayout" Target="../slideLayouts/slideLayout9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2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0.xml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6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3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64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4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6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hyperlink" Target="mailto:Kyryliw.Michael@somersetcollegeprep.org" TargetMode="External"/><Relationship Id="rId1" Type="http://schemas.openxmlformats.org/officeDocument/2006/relationships/slideLayout" Target="../slideLayouts/slideLayout8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30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52.xml"/><Relationship Id="rId5" Type="http://schemas.openxmlformats.org/officeDocument/2006/relationships/image" Target="../media/image71.emf"/><Relationship Id="rId4" Type="http://schemas.openxmlformats.org/officeDocument/2006/relationships/oleObject" Target="../embeddings/oleObject1.bin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3" name="Shape 2313"/>
          <p:cNvSpPr txBox="1">
            <a:spLocks noGrp="1"/>
          </p:cNvSpPr>
          <p:nvPr>
            <p:ph type="title"/>
          </p:nvPr>
        </p:nvSpPr>
        <p:spPr>
          <a:xfrm>
            <a:off x="16907" y="14228"/>
            <a:ext cx="13699093" cy="115311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spcBef>
                <a:spcPts val="0"/>
              </a:spcBef>
              <a:buClr>
                <a:schemeClr val="lt1"/>
              </a:buClr>
              <a:buSzPct val="25000"/>
            </a:pPr>
            <a:r>
              <a:rPr lang="en-US" sz="6000" b="1" i="0" u="none" strike="noStrike" cap="none">
                <a:solidFill>
                  <a:schemeClr val="lt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SOMERSET </a:t>
            </a:r>
            <a:r>
              <a:rPr lang="en-US" sz="6000" cap="none">
                <a:solidFill>
                  <a:schemeClr val="lt1"/>
                </a:solidFill>
                <a:ea typeface="Bookman Old Style"/>
                <a:cs typeface="Bookman Old Style"/>
                <a:sym typeface="Bookman Old Style"/>
              </a:rPr>
              <a:t>PURPOSE</a:t>
            </a:r>
            <a:endParaRPr lang="en-US" sz="6000" b="1" i="0" u="none" strike="noStrike" cap="none">
              <a:solidFill>
                <a:schemeClr val="lt1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sp>
        <p:nvSpPr>
          <p:cNvPr id="2314" name="Shape 2314"/>
          <p:cNvSpPr txBox="1">
            <a:spLocks noGrp="1"/>
          </p:cNvSpPr>
          <p:nvPr>
            <p:ph idx="1"/>
          </p:nvPr>
        </p:nvSpPr>
        <p:spPr>
          <a:xfrm>
            <a:off x="16907" y="920818"/>
            <a:ext cx="7829921" cy="825776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685800" indent="-685800">
              <a:spcBef>
                <a:spcPts val="0"/>
              </a:spcBef>
              <a:buSzPct val="100000"/>
            </a:pPr>
            <a:endParaRPr lang="en-US" sz="4000">
              <a:solidFill>
                <a:schemeClr val="lt1"/>
              </a:solidFill>
              <a:ea typeface="Rockwell"/>
              <a:cs typeface="Rockwell"/>
              <a:sym typeface="Rockwell"/>
            </a:endParaRPr>
          </a:p>
          <a:p>
            <a:pPr marL="685800" indent="-685800">
              <a:spcBef>
                <a:spcPts val="0"/>
              </a:spcBef>
              <a:buSzPct val="100000"/>
            </a:pPr>
            <a:r>
              <a:rPr lang="en-US" sz="4000">
                <a:solidFill>
                  <a:schemeClr val="lt1"/>
                </a:solidFill>
                <a:ea typeface="Rockwell"/>
                <a:cs typeface="Rockwell"/>
                <a:sym typeface="Rockwell"/>
              </a:rPr>
              <a:t>Somerset Academy, Inc. promotes a transformational culture that maximizes student achievement and the development of accountable, global learners in a safe and enriching environment that fosters high-quality education.</a:t>
            </a:r>
          </a:p>
          <a:p>
            <a:pPr marL="685800" indent="-685800">
              <a:spcBef>
                <a:spcPts val="0"/>
              </a:spcBef>
              <a:buSzPct val="100000"/>
            </a:pPr>
            <a:endParaRPr lang="en-US" sz="4400" b="0" i="0" u="none" strike="noStrike" cap="none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pic>
        <p:nvPicPr>
          <p:cNvPr id="2315" name="Shape 2315" descr="Image result for somerset academy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99583" y="7168444"/>
            <a:ext cx="2536861" cy="189653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437" y="234958"/>
            <a:ext cx="1713124" cy="1371719"/>
          </a:xfrm>
          <a:prstGeom prst="rect">
            <a:avLst/>
          </a:prstGeom>
        </p:spPr>
      </p:pic>
      <p:graphicFrame>
        <p:nvGraphicFramePr>
          <p:cNvPr id="2319" name="TextBox 1">
            <a:extLst>
              <a:ext uri="{FF2B5EF4-FFF2-40B4-BE49-F238E27FC236}">
                <a16:creationId xmlns:a16="http://schemas.microsoft.com/office/drawing/2014/main" id="{A4A16C58-D038-43A6-9BC5-44B3160DBD3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11028936"/>
              </p:ext>
            </p:extLst>
          </p:nvPr>
        </p:nvGraphicFramePr>
        <p:xfrm>
          <a:off x="7578942" y="1382313"/>
          <a:ext cx="5409184" cy="69865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3233221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D2B266D-3625-4584-A5C3-7D3F672CFF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001548" cy="9753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CFAA2CC-8E7C-A444-6CCA-E6BFAE63A8B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125"/>
          <a:stretch/>
        </p:blipFill>
        <p:spPr>
          <a:xfrm>
            <a:off x="192297" y="229674"/>
            <a:ext cx="12615554" cy="9292931"/>
          </a:xfrm>
          <a:custGeom>
            <a:avLst/>
            <a:gdLst/>
            <a:ahLst/>
            <a:cxnLst/>
            <a:rect l="l" t="t" r="r" b="b"/>
            <a:pathLst>
              <a:path w="11827082" h="6534092">
                <a:moveTo>
                  <a:pt x="6610089" y="5"/>
                </a:moveTo>
                <a:cubicBezTo>
                  <a:pt x="6763993" y="-277"/>
                  <a:pt x="6862741" y="14300"/>
                  <a:pt x="6956523" y="21390"/>
                </a:cubicBezTo>
                <a:cubicBezTo>
                  <a:pt x="7271939" y="-12207"/>
                  <a:pt x="7581352" y="149"/>
                  <a:pt x="7768349" y="21390"/>
                </a:cubicBezTo>
                <a:lnTo>
                  <a:pt x="7831642" y="23688"/>
                </a:lnTo>
                <a:lnTo>
                  <a:pt x="7886307" y="21390"/>
                </a:lnTo>
                <a:cubicBezTo>
                  <a:pt x="7951978" y="17798"/>
                  <a:pt x="8007622" y="16567"/>
                  <a:pt x="8057445" y="16600"/>
                </a:cubicBezTo>
                <a:lnTo>
                  <a:pt x="8096254" y="17396"/>
                </a:lnTo>
                <a:lnTo>
                  <a:pt x="8199591" y="12947"/>
                </a:lnTo>
                <a:cubicBezTo>
                  <a:pt x="8247971" y="12558"/>
                  <a:pt x="8296272" y="14617"/>
                  <a:pt x="8344260" y="21390"/>
                </a:cubicBezTo>
                <a:lnTo>
                  <a:pt x="8355505" y="22738"/>
                </a:lnTo>
                <a:lnTo>
                  <a:pt x="8462217" y="21390"/>
                </a:lnTo>
                <a:cubicBezTo>
                  <a:pt x="8567700" y="16869"/>
                  <a:pt x="8666620" y="17239"/>
                  <a:pt x="8761697" y="18554"/>
                </a:cubicBezTo>
                <a:lnTo>
                  <a:pt x="8808871" y="19038"/>
                </a:lnTo>
                <a:lnTo>
                  <a:pt x="8941246" y="13930"/>
                </a:lnTo>
                <a:cubicBezTo>
                  <a:pt x="9040199" y="10800"/>
                  <a:pt x="9149474" y="10157"/>
                  <a:pt x="9260166" y="21390"/>
                </a:cubicBezTo>
                <a:lnTo>
                  <a:pt x="9339613" y="26448"/>
                </a:lnTo>
                <a:lnTo>
                  <a:pt x="9432845" y="28493"/>
                </a:lnTo>
                <a:cubicBezTo>
                  <a:pt x="9587011" y="31230"/>
                  <a:pt x="9744909" y="31599"/>
                  <a:pt x="9849954" y="21390"/>
                </a:cubicBezTo>
                <a:cubicBezTo>
                  <a:pt x="10060044" y="972"/>
                  <a:pt x="10204432" y="2657"/>
                  <a:pt x="10425865" y="21390"/>
                </a:cubicBezTo>
                <a:lnTo>
                  <a:pt x="10477895" y="25158"/>
                </a:lnTo>
                <a:lnTo>
                  <a:pt x="10566351" y="27751"/>
                </a:lnTo>
                <a:cubicBezTo>
                  <a:pt x="10727031" y="32755"/>
                  <a:pt x="10877889" y="35639"/>
                  <a:pt x="11001775" y="21390"/>
                </a:cubicBezTo>
                <a:cubicBezTo>
                  <a:pt x="11249546" y="-7108"/>
                  <a:pt x="11434553" y="12510"/>
                  <a:pt x="11813601" y="21390"/>
                </a:cubicBezTo>
                <a:cubicBezTo>
                  <a:pt x="11817928" y="208271"/>
                  <a:pt x="11818867" y="336567"/>
                  <a:pt x="11813601" y="475847"/>
                </a:cubicBezTo>
                <a:cubicBezTo>
                  <a:pt x="11808335" y="615127"/>
                  <a:pt x="11845853" y="1008651"/>
                  <a:pt x="11813601" y="1254916"/>
                </a:cubicBezTo>
                <a:cubicBezTo>
                  <a:pt x="11809570" y="1285699"/>
                  <a:pt x="11806768" y="1314174"/>
                  <a:pt x="11804923" y="1340777"/>
                </a:cubicBezTo>
                <a:lnTo>
                  <a:pt x="11803652" y="1373115"/>
                </a:lnTo>
                <a:lnTo>
                  <a:pt x="11804560" y="1395572"/>
                </a:lnTo>
                <a:cubicBezTo>
                  <a:pt x="11806656" y="1431340"/>
                  <a:pt x="11809600" y="1470662"/>
                  <a:pt x="11813601" y="1514605"/>
                </a:cubicBezTo>
                <a:cubicBezTo>
                  <a:pt x="11829606" y="1690380"/>
                  <a:pt x="11822955" y="1813845"/>
                  <a:pt x="11815628" y="1920902"/>
                </a:cubicBezTo>
                <a:lnTo>
                  <a:pt x="11811346" y="1995660"/>
                </a:lnTo>
                <a:lnTo>
                  <a:pt x="11813868" y="2104640"/>
                </a:lnTo>
                <a:lnTo>
                  <a:pt x="11817197" y="2264365"/>
                </a:lnTo>
                <a:lnTo>
                  <a:pt x="11821465" y="2306631"/>
                </a:lnTo>
                <a:cubicBezTo>
                  <a:pt x="11835170" y="2477814"/>
                  <a:pt x="11818400" y="2578773"/>
                  <a:pt x="11813601" y="2683208"/>
                </a:cubicBezTo>
                <a:cubicBezTo>
                  <a:pt x="11809487" y="2772725"/>
                  <a:pt x="11816027" y="2930030"/>
                  <a:pt x="11816192" y="3070653"/>
                </a:cubicBezTo>
                <a:lnTo>
                  <a:pt x="11813610" y="3202145"/>
                </a:lnTo>
                <a:lnTo>
                  <a:pt x="11813601" y="3267510"/>
                </a:lnTo>
                <a:cubicBezTo>
                  <a:pt x="11811419" y="3587194"/>
                  <a:pt x="11813535" y="3497122"/>
                  <a:pt x="11813601" y="3721967"/>
                </a:cubicBezTo>
                <a:cubicBezTo>
                  <a:pt x="11813617" y="3778178"/>
                  <a:pt x="11814293" y="3835214"/>
                  <a:pt x="11815131" y="3894088"/>
                </a:cubicBezTo>
                <a:lnTo>
                  <a:pt x="11816203" y="3972593"/>
                </a:lnTo>
                <a:lnTo>
                  <a:pt x="11816265" y="3973919"/>
                </a:lnTo>
                <a:cubicBezTo>
                  <a:pt x="11819902" y="4062998"/>
                  <a:pt x="11819694" y="4122248"/>
                  <a:pt x="11818174" y="4171327"/>
                </a:cubicBezTo>
                <a:lnTo>
                  <a:pt x="11817878" y="4178488"/>
                </a:lnTo>
                <a:lnTo>
                  <a:pt x="11818118" y="4277530"/>
                </a:lnTo>
                <a:cubicBezTo>
                  <a:pt x="11817612" y="4347824"/>
                  <a:pt x="11816272" y="4421987"/>
                  <a:pt x="11813601" y="4501036"/>
                </a:cubicBezTo>
                <a:cubicBezTo>
                  <a:pt x="11824398" y="4779554"/>
                  <a:pt x="11834923" y="4895505"/>
                  <a:pt x="11813601" y="5020415"/>
                </a:cubicBezTo>
                <a:cubicBezTo>
                  <a:pt x="11808270" y="5051643"/>
                  <a:pt x="11804885" y="5094410"/>
                  <a:pt x="11802984" y="5145366"/>
                </a:cubicBezTo>
                <a:lnTo>
                  <a:pt x="11802805" y="5153576"/>
                </a:lnTo>
                <a:lnTo>
                  <a:pt x="11813601" y="5280104"/>
                </a:lnTo>
                <a:cubicBezTo>
                  <a:pt x="11848339" y="5545832"/>
                  <a:pt x="11803810" y="5568088"/>
                  <a:pt x="11813601" y="5734561"/>
                </a:cubicBezTo>
                <a:cubicBezTo>
                  <a:pt x="11814825" y="5755370"/>
                  <a:pt x="11815354" y="5777180"/>
                  <a:pt x="11815391" y="5800160"/>
                </a:cubicBezTo>
                <a:lnTo>
                  <a:pt x="11814403" y="5861994"/>
                </a:lnTo>
                <a:lnTo>
                  <a:pt x="11814897" y="5940552"/>
                </a:lnTo>
                <a:cubicBezTo>
                  <a:pt x="11813455" y="6007961"/>
                  <a:pt x="11810716" y="6074118"/>
                  <a:pt x="11808410" y="6139030"/>
                </a:cubicBezTo>
                <a:lnTo>
                  <a:pt x="11805249" y="6294204"/>
                </a:lnTo>
                <a:lnTo>
                  <a:pt x="11806853" y="6377232"/>
                </a:lnTo>
                <a:lnTo>
                  <a:pt x="11813601" y="6513630"/>
                </a:lnTo>
                <a:cubicBezTo>
                  <a:pt x="11755932" y="6520071"/>
                  <a:pt x="11702085" y="6522123"/>
                  <a:pt x="11651008" y="6521869"/>
                </a:cubicBezTo>
                <a:lnTo>
                  <a:pt x="11606878" y="6520178"/>
                </a:lnTo>
                <a:lnTo>
                  <a:pt x="11480359" y="6526470"/>
                </a:lnTo>
                <a:cubicBezTo>
                  <a:pt x="11411497" y="6529079"/>
                  <a:pt x="11340067" y="6529281"/>
                  <a:pt x="11235913" y="6522672"/>
                </a:cubicBezTo>
                <a:lnTo>
                  <a:pt x="11167376" y="6517338"/>
                </a:lnTo>
                <a:lnTo>
                  <a:pt x="11118099" y="6519937"/>
                </a:lnTo>
                <a:cubicBezTo>
                  <a:pt x="11008080" y="6519923"/>
                  <a:pt x="10918905" y="6505169"/>
                  <a:pt x="10779737" y="6513630"/>
                </a:cubicBezTo>
                <a:lnTo>
                  <a:pt x="10756340" y="6513513"/>
                </a:lnTo>
                <a:lnTo>
                  <a:pt x="10748952" y="6514346"/>
                </a:lnTo>
                <a:cubicBezTo>
                  <a:pt x="10725838" y="6516206"/>
                  <a:pt x="10699773" y="6516641"/>
                  <a:pt x="10661780" y="6513630"/>
                </a:cubicBezTo>
                <a:lnTo>
                  <a:pt x="10643067" y="6512943"/>
                </a:lnTo>
                <a:lnTo>
                  <a:pt x="10627638" y="6512866"/>
                </a:lnTo>
                <a:lnTo>
                  <a:pt x="10598539" y="6511309"/>
                </a:lnTo>
                <a:lnTo>
                  <a:pt x="10590670" y="6511020"/>
                </a:lnTo>
                <a:cubicBezTo>
                  <a:pt x="10422654" y="6509230"/>
                  <a:pt x="10114537" y="6525711"/>
                  <a:pt x="9930443" y="6519069"/>
                </a:cubicBezTo>
                <a:lnTo>
                  <a:pt x="9908887" y="6517613"/>
                </a:lnTo>
                <a:lnTo>
                  <a:pt x="9697150" y="6531900"/>
                </a:lnTo>
                <a:cubicBezTo>
                  <a:pt x="9438634" y="6540253"/>
                  <a:pt x="9217380" y="6522684"/>
                  <a:pt x="9038128" y="6513630"/>
                </a:cubicBezTo>
                <a:lnTo>
                  <a:pt x="8901719" y="6509665"/>
                </a:lnTo>
                <a:lnTo>
                  <a:pt x="8766922" y="6512046"/>
                </a:lnTo>
                <a:cubicBezTo>
                  <a:pt x="8694433" y="6513288"/>
                  <a:pt x="8629372" y="6514112"/>
                  <a:pt x="8580175" y="6513630"/>
                </a:cubicBezTo>
                <a:lnTo>
                  <a:pt x="8571277" y="6513524"/>
                </a:lnTo>
                <a:lnTo>
                  <a:pt x="8462217" y="6513630"/>
                </a:lnTo>
                <a:cubicBezTo>
                  <a:pt x="8225188" y="6509968"/>
                  <a:pt x="7780127" y="6525503"/>
                  <a:pt x="7532434" y="6513630"/>
                </a:cubicBezTo>
                <a:lnTo>
                  <a:pt x="7448622" y="6511320"/>
                </a:lnTo>
                <a:lnTo>
                  <a:pt x="7428354" y="6513630"/>
                </a:lnTo>
                <a:cubicBezTo>
                  <a:pt x="7293248" y="6538560"/>
                  <a:pt x="7186080" y="6533261"/>
                  <a:pt x="7078782" y="6523679"/>
                </a:cubicBezTo>
                <a:lnTo>
                  <a:pt x="6973169" y="6513887"/>
                </a:lnTo>
                <a:lnTo>
                  <a:pt x="6954249" y="6514033"/>
                </a:lnTo>
                <a:cubicBezTo>
                  <a:pt x="6918701" y="6514123"/>
                  <a:pt x="6880374" y="6514018"/>
                  <a:pt x="6838566" y="6513630"/>
                </a:cubicBezTo>
                <a:lnTo>
                  <a:pt x="6790865" y="6514652"/>
                </a:lnTo>
                <a:lnTo>
                  <a:pt x="6717520" y="6518204"/>
                </a:lnTo>
                <a:lnTo>
                  <a:pt x="6690736" y="6516798"/>
                </a:lnTo>
                <a:lnTo>
                  <a:pt x="6604647" y="6518643"/>
                </a:lnTo>
                <a:cubicBezTo>
                  <a:pt x="6383546" y="6528740"/>
                  <a:pt x="6188571" y="6547337"/>
                  <a:pt x="5908782" y="6513630"/>
                </a:cubicBezTo>
                <a:lnTo>
                  <a:pt x="5827432" y="6506155"/>
                </a:lnTo>
                <a:lnTo>
                  <a:pt x="5818169" y="6505897"/>
                </a:lnTo>
                <a:cubicBezTo>
                  <a:pt x="5656134" y="6501940"/>
                  <a:pt x="5476891" y="6500561"/>
                  <a:pt x="5360626" y="6513630"/>
                </a:cubicBezTo>
                <a:cubicBezTo>
                  <a:pt x="5244362" y="6526700"/>
                  <a:pt x="5155294" y="6523407"/>
                  <a:pt x="5082581" y="6518492"/>
                </a:cubicBezTo>
                <a:lnTo>
                  <a:pt x="5011539" y="6513612"/>
                </a:lnTo>
                <a:lnTo>
                  <a:pt x="4978999" y="6513630"/>
                </a:lnTo>
                <a:lnTo>
                  <a:pt x="4947560" y="6512597"/>
                </a:lnTo>
                <a:lnTo>
                  <a:pt x="4902673" y="6513630"/>
                </a:lnTo>
                <a:cubicBezTo>
                  <a:pt x="4851834" y="6520217"/>
                  <a:pt x="4795188" y="6523001"/>
                  <a:pt x="4737076" y="6522747"/>
                </a:cubicBezTo>
                <a:lnTo>
                  <a:pt x="4649328" y="6518160"/>
                </a:lnTo>
                <a:lnTo>
                  <a:pt x="4624935" y="6519597"/>
                </a:lnTo>
                <a:cubicBezTo>
                  <a:pt x="4598495" y="6519851"/>
                  <a:pt x="4566987" y="6518389"/>
                  <a:pt x="4521046" y="6513630"/>
                </a:cubicBezTo>
                <a:lnTo>
                  <a:pt x="4456833" y="6510131"/>
                </a:lnTo>
                <a:lnTo>
                  <a:pt x="4343538" y="6512337"/>
                </a:lnTo>
                <a:cubicBezTo>
                  <a:pt x="4260681" y="6514690"/>
                  <a:pt x="4174545" y="6517475"/>
                  <a:pt x="4104725" y="6513630"/>
                </a:cubicBezTo>
                <a:cubicBezTo>
                  <a:pt x="3965085" y="6505941"/>
                  <a:pt x="3802107" y="6535988"/>
                  <a:pt x="3528815" y="6513630"/>
                </a:cubicBezTo>
                <a:lnTo>
                  <a:pt x="3407613" y="6504978"/>
                </a:lnTo>
                <a:lnTo>
                  <a:pt x="3251268" y="6513630"/>
                </a:lnTo>
                <a:cubicBezTo>
                  <a:pt x="3103602" y="6529652"/>
                  <a:pt x="3004932" y="6519904"/>
                  <a:pt x="2867035" y="6513929"/>
                </a:cubicBezTo>
                <a:lnTo>
                  <a:pt x="2840124" y="6513045"/>
                </a:lnTo>
                <a:lnTo>
                  <a:pt x="2834946" y="6513630"/>
                </a:lnTo>
                <a:cubicBezTo>
                  <a:pt x="2691933" y="6538293"/>
                  <a:pt x="2614008" y="6529004"/>
                  <a:pt x="2502859" y="6520536"/>
                </a:cubicBezTo>
                <a:lnTo>
                  <a:pt x="2442001" y="6517197"/>
                </a:lnTo>
                <a:lnTo>
                  <a:pt x="2438245" y="6517313"/>
                </a:lnTo>
                <a:cubicBezTo>
                  <a:pt x="2401807" y="6517985"/>
                  <a:pt x="2368299" y="6518156"/>
                  <a:pt x="2336678" y="6517988"/>
                </a:cubicBezTo>
                <a:lnTo>
                  <a:pt x="2185932" y="6514754"/>
                </a:lnTo>
                <a:lnTo>
                  <a:pt x="1960620" y="6520062"/>
                </a:lnTo>
                <a:cubicBezTo>
                  <a:pt x="1876521" y="6521810"/>
                  <a:pt x="1788378" y="6523022"/>
                  <a:pt x="1701155" y="6522387"/>
                </a:cubicBezTo>
                <a:lnTo>
                  <a:pt x="1589271" y="6518529"/>
                </a:lnTo>
                <a:lnTo>
                  <a:pt x="1539168" y="6519829"/>
                </a:lnTo>
                <a:cubicBezTo>
                  <a:pt x="1395291" y="6522782"/>
                  <a:pt x="1407110" y="6517174"/>
                  <a:pt x="1287620" y="6513630"/>
                </a:cubicBezTo>
                <a:cubicBezTo>
                  <a:pt x="1168131" y="6510087"/>
                  <a:pt x="1041230" y="6513238"/>
                  <a:pt x="932033" y="6514000"/>
                </a:cubicBezTo>
                <a:lnTo>
                  <a:pt x="918750" y="6513952"/>
                </a:lnTo>
                <a:lnTo>
                  <a:pt x="858917" y="6514806"/>
                </a:lnTo>
                <a:cubicBezTo>
                  <a:pt x="826932" y="6514879"/>
                  <a:pt x="792070" y="6514545"/>
                  <a:pt x="753341" y="6513630"/>
                </a:cubicBezTo>
                <a:cubicBezTo>
                  <a:pt x="443511" y="6506311"/>
                  <a:pt x="354936" y="6524642"/>
                  <a:pt x="17841" y="6513630"/>
                </a:cubicBezTo>
                <a:cubicBezTo>
                  <a:pt x="-956" y="6342673"/>
                  <a:pt x="-10467" y="6012653"/>
                  <a:pt x="17841" y="5799484"/>
                </a:cubicBezTo>
                <a:lnTo>
                  <a:pt x="19845" y="5756408"/>
                </a:lnTo>
                <a:lnTo>
                  <a:pt x="17841" y="5734561"/>
                </a:lnTo>
                <a:cubicBezTo>
                  <a:pt x="13149" y="5695472"/>
                  <a:pt x="12578" y="5648752"/>
                  <a:pt x="13918" y="5598323"/>
                </a:cubicBezTo>
                <a:lnTo>
                  <a:pt x="18180" y="5508699"/>
                </a:lnTo>
                <a:lnTo>
                  <a:pt x="16493" y="5477760"/>
                </a:lnTo>
                <a:cubicBezTo>
                  <a:pt x="8966" y="5369709"/>
                  <a:pt x="1889" y="5260695"/>
                  <a:pt x="17841" y="5150260"/>
                </a:cubicBezTo>
                <a:cubicBezTo>
                  <a:pt x="-3463" y="5038150"/>
                  <a:pt x="-2139" y="4857473"/>
                  <a:pt x="6850" y="4650409"/>
                </a:cubicBezTo>
                <a:lnTo>
                  <a:pt x="14633" y="4498670"/>
                </a:lnTo>
                <a:lnTo>
                  <a:pt x="14494" y="4495758"/>
                </a:lnTo>
                <a:cubicBezTo>
                  <a:pt x="12245" y="4421472"/>
                  <a:pt x="13025" y="4335511"/>
                  <a:pt x="14442" y="4243130"/>
                </a:cubicBezTo>
                <a:lnTo>
                  <a:pt x="16801" y="4091152"/>
                </a:lnTo>
                <a:lnTo>
                  <a:pt x="13537" y="4018512"/>
                </a:lnTo>
                <a:lnTo>
                  <a:pt x="17696" y="3920163"/>
                </a:lnTo>
                <a:lnTo>
                  <a:pt x="17841" y="3851812"/>
                </a:lnTo>
                <a:cubicBezTo>
                  <a:pt x="15571" y="3651484"/>
                  <a:pt x="26219" y="3546077"/>
                  <a:pt x="24551" y="3386181"/>
                </a:cubicBezTo>
                <a:lnTo>
                  <a:pt x="24397" y="3379573"/>
                </a:lnTo>
                <a:lnTo>
                  <a:pt x="22173" y="3327681"/>
                </a:lnTo>
                <a:cubicBezTo>
                  <a:pt x="20895" y="3304536"/>
                  <a:pt x="19446" y="3284181"/>
                  <a:pt x="17841" y="3267510"/>
                </a:cubicBezTo>
                <a:cubicBezTo>
                  <a:pt x="8213" y="3167488"/>
                  <a:pt x="-3113" y="2984082"/>
                  <a:pt x="3931" y="2799801"/>
                </a:cubicBezTo>
                <a:lnTo>
                  <a:pt x="4125" y="2797274"/>
                </a:lnTo>
                <a:lnTo>
                  <a:pt x="3717" y="2776150"/>
                </a:lnTo>
                <a:cubicBezTo>
                  <a:pt x="3237" y="2640023"/>
                  <a:pt x="7465" y="2516197"/>
                  <a:pt x="17841" y="2423520"/>
                </a:cubicBezTo>
                <a:cubicBezTo>
                  <a:pt x="20435" y="2400350"/>
                  <a:pt x="22069" y="2375698"/>
                  <a:pt x="22982" y="2349684"/>
                </a:cubicBezTo>
                <a:lnTo>
                  <a:pt x="23157" y="2331991"/>
                </a:lnTo>
                <a:lnTo>
                  <a:pt x="21648" y="2290240"/>
                </a:lnTo>
                <a:cubicBezTo>
                  <a:pt x="18695" y="2240502"/>
                  <a:pt x="15426" y="2193755"/>
                  <a:pt x="14054" y="2150784"/>
                </a:cubicBezTo>
                <a:lnTo>
                  <a:pt x="17291" y="2050968"/>
                </a:lnTo>
                <a:lnTo>
                  <a:pt x="12351" y="1872365"/>
                </a:lnTo>
                <a:cubicBezTo>
                  <a:pt x="11665" y="1799113"/>
                  <a:pt x="12859" y="1722821"/>
                  <a:pt x="17841" y="1644450"/>
                </a:cubicBezTo>
                <a:lnTo>
                  <a:pt x="21169" y="1569934"/>
                </a:lnTo>
                <a:lnTo>
                  <a:pt x="20488" y="1547698"/>
                </a:lnTo>
                <a:cubicBezTo>
                  <a:pt x="19568" y="1516527"/>
                  <a:pt x="18663" y="1483900"/>
                  <a:pt x="17841" y="1449683"/>
                </a:cubicBezTo>
                <a:cubicBezTo>
                  <a:pt x="11271" y="1175953"/>
                  <a:pt x="1415" y="1152151"/>
                  <a:pt x="17841" y="995226"/>
                </a:cubicBezTo>
                <a:lnTo>
                  <a:pt x="19885" y="968921"/>
                </a:lnTo>
                <a:lnTo>
                  <a:pt x="17841" y="930304"/>
                </a:lnTo>
                <a:cubicBezTo>
                  <a:pt x="7442" y="768208"/>
                  <a:pt x="7865" y="285783"/>
                  <a:pt x="17841" y="21390"/>
                </a:cubicBezTo>
                <a:cubicBezTo>
                  <a:pt x="147136" y="10433"/>
                  <a:pt x="296588" y="9602"/>
                  <a:pt x="440468" y="11925"/>
                </a:cubicBezTo>
                <a:lnTo>
                  <a:pt x="473966" y="12726"/>
                </a:lnTo>
                <a:lnTo>
                  <a:pt x="478805" y="12539"/>
                </a:lnTo>
                <a:lnTo>
                  <a:pt x="484496" y="12977"/>
                </a:lnTo>
                <a:lnTo>
                  <a:pt x="648894" y="16905"/>
                </a:lnTo>
                <a:cubicBezTo>
                  <a:pt x="714833" y="18773"/>
                  <a:pt x="776163" y="20559"/>
                  <a:pt x="829667" y="21390"/>
                </a:cubicBezTo>
                <a:lnTo>
                  <a:pt x="916694" y="22693"/>
                </a:lnTo>
                <a:lnTo>
                  <a:pt x="933747" y="21390"/>
                </a:lnTo>
                <a:cubicBezTo>
                  <a:pt x="1086511" y="12604"/>
                  <a:pt x="1591110" y="15003"/>
                  <a:pt x="1863531" y="21390"/>
                </a:cubicBezTo>
                <a:lnTo>
                  <a:pt x="1920387" y="22646"/>
                </a:lnTo>
                <a:lnTo>
                  <a:pt x="2054705" y="24358"/>
                </a:lnTo>
                <a:cubicBezTo>
                  <a:pt x="2107717" y="24456"/>
                  <a:pt x="2161143" y="23719"/>
                  <a:pt x="2217404" y="21390"/>
                </a:cubicBezTo>
                <a:cubicBezTo>
                  <a:pt x="2442445" y="12073"/>
                  <a:pt x="2732199" y="18194"/>
                  <a:pt x="2911273" y="21390"/>
                </a:cubicBezTo>
                <a:lnTo>
                  <a:pt x="3023675" y="20799"/>
                </a:lnTo>
                <a:lnTo>
                  <a:pt x="3093869" y="15816"/>
                </a:lnTo>
                <a:cubicBezTo>
                  <a:pt x="3182922" y="11551"/>
                  <a:pt x="3301373" y="10993"/>
                  <a:pt x="3429365" y="12165"/>
                </a:cubicBezTo>
                <a:lnTo>
                  <a:pt x="3575555" y="14425"/>
                </a:lnTo>
                <a:lnTo>
                  <a:pt x="3605772" y="13210"/>
                </a:lnTo>
                <a:cubicBezTo>
                  <a:pt x="3774503" y="6974"/>
                  <a:pt x="3960371" y="3465"/>
                  <a:pt x="4063093" y="21390"/>
                </a:cubicBezTo>
                <a:lnTo>
                  <a:pt x="4088792" y="24677"/>
                </a:lnTo>
                <a:lnTo>
                  <a:pt x="4129769" y="25744"/>
                </a:lnTo>
                <a:cubicBezTo>
                  <a:pt x="4269845" y="29597"/>
                  <a:pt x="4297423" y="30995"/>
                  <a:pt x="4403088" y="21390"/>
                </a:cubicBezTo>
                <a:cubicBezTo>
                  <a:pt x="4473592" y="10814"/>
                  <a:pt x="4858406" y="-6032"/>
                  <a:pt x="5096956" y="21390"/>
                </a:cubicBezTo>
                <a:lnTo>
                  <a:pt x="5251798" y="27914"/>
                </a:lnTo>
                <a:lnTo>
                  <a:pt x="5332872" y="21390"/>
                </a:lnTo>
                <a:cubicBezTo>
                  <a:pt x="5422885" y="11295"/>
                  <a:pt x="5502187" y="8863"/>
                  <a:pt x="5576462" y="10240"/>
                </a:cubicBezTo>
                <a:lnTo>
                  <a:pt x="5700011" y="17015"/>
                </a:lnTo>
                <a:lnTo>
                  <a:pt x="5761151" y="15143"/>
                </a:lnTo>
                <a:cubicBezTo>
                  <a:pt x="5846776" y="14123"/>
                  <a:pt x="5935566" y="15403"/>
                  <a:pt x="6026740" y="21390"/>
                </a:cubicBezTo>
                <a:lnTo>
                  <a:pt x="6161088" y="29209"/>
                </a:lnTo>
                <a:lnTo>
                  <a:pt x="6262655" y="21390"/>
                </a:lnTo>
                <a:cubicBezTo>
                  <a:pt x="6405549" y="5694"/>
                  <a:pt x="6517747" y="175"/>
                  <a:pt x="6610089" y="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5327626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06DA9DF9-31F7-4056-B42E-878CC92417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001548" cy="9753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AC9A420-135B-3067-3603-A5D28DEC90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6365" y="915153"/>
            <a:ext cx="4928623" cy="6495483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 defTabSz="914400"/>
            <a:r>
              <a:rPr lang="en-US" sz="3000"/>
              <a:t>Tardy—being late to class. </a:t>
            </a:r>
            <a:br>
              <a:rPr lang="en-US" sz="3000"/>
            </a:br>
            <a:r>
              <a:rPr lang="en-US" sz="3000"/>
              <a:t>Being tardy to periods 2, 3, or 4 is accompanied by a detention.</a:t>
            </a:r>
            <a:br>
              <a:rPr lang="en-US" sz="3000"/>
            </a:br>
            <a:r>
              <a:rPr lang="en-US" sz="3000" b="1"/>
              <a:t>Period 2, 3, 4 teachers </a:t>
            </a:r>
            <a:r>
              <a:rPr lang="en-US" sz="3000" b="1" i="1"/>
              <a:t>write</a:t>
            </a:r>
            <a:r>
              <a:rPr lang="en-US" sz="3000" b="1"/>
              <a:t> &amp; submit the detention.</a:t>
            </a:r>
            <a:br>
              <a:rPr lang="en-US" sz="3000"/>
            </a:br>
            <a:r>
              <a:rPr lang="en-US" sz="3000"/>
              <a:t>Being tardy to 1</a:t>
            </a:r>
            <a:r>
              <a:rPr lang="en-US" sz="3000" baseline="30000"/>
              <a:t>st</a:t>
            </a:r>
            <a:r>
              <a:rPr lang="en-US" sz="3000"/>
              <a:t> period is a detention if you are a bus rider and your bus was on time.  </a:t>
            </a:r>
            <a:br>
              <a:rPr lang="en-US" sz="3000"/>
            </a:br>
            <a:r>
              <a:rPr lang="en-US" sz="3000"/>
              <a:t>Being tardy to 1</a:t>
            </a:r>
            <a:r>
              <a:rPr lang="en-US" sz="3000" baseline="30000"/>
              <a:t>st</a:t>
            </a:r>
            <a:r>
              <a:rPr lang="en-US" sz="3000"/>
              <a:t> period and you are not a bus rider is a detention for every 3</a:t>
            </a:r>
            <a:r>
              <a:rPr lang="en-US" sz="3000" baseline="30000"/>
              <a:t>rd</a:t>
            </a:r>
            <a:r>
              <a:rPr lang="en-US" sz="3000"/>
              <a:t> occurrence.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9E1F413-27A0-B641-9C21-694B568CCA28}"/>
              </a:ext>
            </a:extLst>
          </p:cNvPr>
          <p:cNvSpPr txBox="1"/>
          <p:nvPr/>
        </p:nvSpPr>
        <p:spPr>
          <a:xfrm>
            <a:off x="686364" y="7506039"/>
            <a:ext cx="4928623" cy="110292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2400" kern="1200">
                <a:solidFill>
                  <a:schemeClr val="tx1"/>
                </a:solidFill>
              </a:rPr>
              <a:t>*Does not apply to excused tardies.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FB07ACE-43C5-3E1A-F8DD-8345DFA9BE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4986" y="0"/>
            <a:ext cx="7386561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8936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183F98-67C0-A032-C00B-9ED62C1EBC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080" y="1373713"/>
            <a:ext cx="11216640" cy="164889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latin typeface="Arial Black" panose="020B0A04020102020204" pitchFamily="34" charset="0"/>
              </a:rPr>
              <a:t>Lanyards and IDs are a </a:t>
            </a:r>
            <a:r>
              <a:rPr lang="en-US" u="sng" dirty="0">
                <a:latin typeface="Arial Black" panose="020B0A04020102020204" pitchFamily="34" charset="0"/>
              </a:rPr>
              <a:t>Mandatory</a:t>
            </a:r>
            <a:br>
              <a:rPr lang="en-US" u="sng" dirty="0">
                <a:latin typeface="Arial Black" panose="020B0A04020102020204" pitchFamily="34" charset="0"/>
              </a:rPr>
            </a:br>
            <a:r>
              <a:rPr lang="en-US" dirty="0">
                <a:latin typeface="Arial Black" panose="020B0A04020102020204" pitchFamily="34" charset="0"/>
              </a:rPr>
              <a:t>Part of your uniform</a:t>
            </a:r>
            <a:br>
              <a:rPr lang="en-US" u="sng" dirty="0"/>
            </a:b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755E99F-5567-9916-CF1B-3C90006DB7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21069872">
            <a:off x="834796" y="6796054"/>
            <a:ext cx="2639146" cy="1544831"/>
          </a:xfr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F55A106-28AA-7D73-E1DB-46BB1E55DA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0429" y="3259048"/>
            <a:ext cx="1229607" cy="339686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36F76A0-AB1E-DEF9-D18F-441752BD11C5}"/>
              </a:ext>
            </a:extLst>
          </p:cNvPr>
          <p:cNvSpPr txBox="1"/>
          <p:nvPr/>
        </p:nvSpPr>
        <p:spPr>
          <a:xfrm>
            <a:off x="4050738" y="3412998"/>
            <a:ext cx="7141859" cy="51146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04810" indent="-304810" defTabSz="975390">
              <a:buFont typeface="Arial" panose="020B0604020202020204" pitchFamily="34" charset="0"/>
              <a:buChar char="•"/>
            </a:pPr>
            <a:r>
              <a:rPr lang="en-US" sz="3413" kern="1200" dirty="0">
                <a:solidFill>
                  <a:prstClr val="black"/>
                </a:solidFill>
                <a:latin typeface="Arial Black" panose="020B0A04020102020204" pitchFamily="34" charset="0"/>
                <a:ea typeface="+mn-ea"/>
                <a:cs typeface="+mn-cs"/>
              </a:rPr>
              <a:t>Keep in your backpack </a:t>
            </a:r>
          </a:p>
          <a:p>
            <a:pPr marL="304810" indent="-304810" defTabSz="975390">
              <a:buFont typeface="Arial" panose="020B0604020202020204" pitchFamily="34" charset="0"/>
              <a:buChar char="•"/>
            </a:pPr>
            <a:r>
              <a:rPr lang="en-US" sz="3413" kern="1200" dirty="0">
                <a:solidFill>
                  <a:prstClr val="black"/>
                </a:solidFill>
                <a:latin typeface="Arial Black" panose="020B0A04020102020204" pitchFamily="34" charset="0"/>
                <a:ea typeface="+mn-ea"/>
                <a:cs typeface="+mn-cs"/>
              </a:rPr>
              <a:t>Needs to be worn everyday you’re at school </a:t>
            </a:r>
          </a:p>
          <a:p>
            <a:pPr marL="304810" indent="-304810" defTabSz="975390">
              <a:buFont typeface="Arial" panose="020B0604020202020204" pitchFamily="34" charset="0"/>
              <a:buChar char="•"/>
            </a:pPr>
            <a:r>
              <a:rPr lang="en-US" sz="3413" kern="1200" dirty="0">
                <a:solidFill>
                  <a:prstClr val="black"/>
                </a:solidFill>
                <a:latin typeface="Arial Black" panose="020B0A04020102020204" pitchFamily="34" charset="0"/>
                <a:ea typeface="+mn-ea"/>
                <a:cs typeface="+mn-cs"/>
              </a:rPr>
              <a:t>No Lanyard and ID will result in a dress code violation.</a:t>
            </a:r>
          </a:p>
          <a:p>
            <a:pPr marL="304810" indent="-304810" defTabSz="975390">
              <a:buFont typeface="Arial" panose="020B0604020202020204" pitchFamily="34" charset="0"/>
              <a:buChar char="•"/>
            </a:pPr>
            <a:r>
              <a:rPr lang="en-US" sz="3413" kern="1200" dirty="0">
                <a:solidFill>
                  <a:prstClr val="black"/>
                </a:solidFill>
                <a:latin typeface="Arial Black" panose="020B0A04020102020204" pitchFamily="34" charset="0"/>
                <a:ea typeface="+mn-ea"/>
                <a:cs typeface="+mn-cs"/>
              </a:rPr>
              <a:t>Purchase in Front Office</a:t>
            </a:r>
          </a:p>
          <a:p>
            <a:pPr marL="304810" indent="-304810" defTabSz="975390">
              <a:buFont typeface="Arial" panose="020B0604020202020204" pitchFamily="34" charset="0"/>
              <a:buChar char="•"/>
            </a:pPr>
            <a:r>
              <a:rPr lang="en-US" sz="3413" kern="1200" dirty="0">
                <a:solidFill>
                  <a:prstClr val="black"/>
                </a:solidFill>
                <a:latin typeface="Arial Black" panose="020B0A04020102020204" pitchFamily="34" charset="0"/>
                <a:ea typeface="+mn-ea"/>
                <a:cs typeface="+mn-cs"/>
              </a:rPr>
              <a:t>Lanyard $3</a:t>
            </a:r>
          </a:p>
          <a:p>
            <a:pPr marL="304810" indent="-304810" defTabSz="975390">
              <a:buFont typeface="Arial" panose="020B0604020202020204" pitchFamily="34" charset="0"/>
              <a:buChar char="•"/>
            </a:pPr>
            <a:r>
              <a:rPr lang="en-US" sz="3413" kern="1200" dirty="0">
                <a:solidFill>
                  <a:prstClr val="black"/>
                </a:solidFill>
                <a:latin typeface="Arial Black" panose="020B0A04020102020204" pitchFamily="34" charset="0"/>
                <a:ea typeface="+mn-ea"/>
                <a:cs typeface="+mn-cs"/>
              </a:rPr>
              <a:t>ID $2  (Cash Only)</a:t>
            </a:r>
          </a:p>
          <a:p>
            <a:pPr marL="304810" indent="-304810" defTabSz="975390">
              <a:buFont typeface="Arial" panose="020B0604020202020204" pitchFamily="34" charset="0"/>
              <a:buChar char="•"/>
            </a:pPr>
            <a:endParaRPr lang="en-US" sz="1920" kern="1200" dirty="0">
              <a:solidFill>
                <a:prstClr val="black"/>
              </a:solidFill>
              <a:latin typeface="Arial Black" panose="020B0A040201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87067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D47693-ED39-4937-A888-6C1B2E0FB5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4716" y="508000"/>
            <a:ext cx="11044013" cy="1739182"/>
          </a:xfrm>
        </p:spPr>
        <p:txBody>
          <a:bodyPr>
            <a:noAutofit/>
          </a:bodyPr>
          <a:lstStyle/>
          <a:p>
            <a:r>
              <a:rPr lang="en-US" sz="5400">
                <a:latin typeface="Georgia Pro Semibold" panose="020F0502020204030204" pitchFamily="18" charset="0"/>
              </a:rPr>
              <a:t>No Sports on Turf Afterschool without a Coach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609CA620-6FC4-B593-91EF-6E43C825520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36002" y="2578101"/>
            <a:ext cx="11732796" cy="6990622"/>
          </a:xfr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7F75214-87B2-4A17-9792-0528ACB1C2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4114130" y="5633077"/>
            <a:ext cx="1106482" cy="11064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43F6731-1C60-4B41-89DF-6407F6842F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6162521" y="3938268"/>
            <a:ext cx="891705" cy="89995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0D384FE-7756-4A8D-4AD3-3BC1638CA94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20612" y="7098342"/>
            <a:ext cx="1129063" cy="110648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E9C6236-D56A-6722-0B31-72117924387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13475" y="4885845"/>
            <a:ext cx="1106481" cy="1300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6659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D1B787A8-0D67-4B7E-9B48-86BD906AB6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63616" y="1584426"/>
            <a:ext cx="0" cy="8157351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004800" cy="9753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93DD51B-E203-72D3-9C3D-3737F094971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179" r="8820" b="-1"/>
          <a:stretch/>
        </p:blipFill>
        <p:spPr>
          <a:xfrm>
            <a:off x="20" y="10"/>
            <a:ext cx="13004780" cy="9753590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A44CD100-6267-4E62-AA64-2182A3A6A1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961819" cy="9753600"/>
          </a:xfrm>
          <a:prstGeom prst="rect">
            <a:avLst/>
          </a:prstGeom>
          <a:gradFill>
            <a:gsLst>
              <a:gs pos="58000">
                <a:schemeClr val="bg1">
                  <a:alpha val="30000"/>
                </a:schemeClr>
              </a:gs>
              <a:gs pos="33000">
                <a:schemeClr val="bg1">
                  <a:alpha val="20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>
                  <a:alpha val="3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D1F6008-8F4E-47D3-8648-2CB53014CD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9846" y="1596248"/>
            <a:ext cx="4291584" cy="3985378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defTabSz="914400"/>
            <a:r>
              <a:rPr lang="en-US" sz="6700" b="1" i="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NO FOOD or drink  ON THE COURT </a:t>
            </a:r>
          </a:p>
        </p:txBody>
      </p:sp>
    </p:spTree>
    <p:extLst>
      <p:ext uri="{BB962C8B-B14F-4D97-AF65-F5344CB8AC3E}">
        <p14:creationId xmlns:p14="http://schemas.microsoft.com/office/powerpoint/2010/main" val="300427756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004800" cy="97536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8812" y="682752"/>
            <a:ext cx="11987175" cy="838809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3F17EE2-04B4-F102-F10B-D972048B4B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6364" y="1707059"/>
            <a:ext cx="11632071" cy="6339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6631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33C7AB05-19D2-4FCD-8019-B11EC6435A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004798" cy="975269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A9270323-9616-4384-857D-E86B78272E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-3538250" y="3885695"/>
            <a:ext cx="8334279" cy="562893"/>
            <a:chOff x="6081624" y="1998368"/>
            <a:chExt cx="5613457" cy="782175"/>
          </a:xfrm>
          <a:solidFill>
            <a:schemeClr val="accent4"/>
          </a:solidFill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8A3838D5-9565-4601-BAC3-D1B5BDB803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3349A4B8-3246-4579-922E-FE1155C7F0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6081624" y="1998844"/>
              <a:ext cx="5372968" cy="7816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5" name="Rectangle 34">
            <a:extLst>
              <a:ext uri="{FF2B5EF4-FFF2-40B4-BE49-F238E27FC236}">
                <a16:creationId xmlns:a16="http://schemas.microsoft.com/office/drawing/2014/main" id="{CBC4F608-B4B8-48C3-9572-C0F061B1CD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8163" y="736564"/>
            <a:ext cx="11852511" cy="833133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FE0769A-7E01-E876-67AE-5A5A3311E0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58640" y="1205798"/>
            <a:ext cx="5769400" cy="1663410"/>
          </a:xfrm>
        </p:spPr>
        <p:txBody>
          <a:bodyPr anchor="b">
            <a:normAutofit/>
          </a:bodyPr>
          <a:lstStyle/>
          <a:p>
            <a:r>
              <a:rPr lang="en-US" sz="5000" i="1" u="sng"/>
              <a:t>NEW</a:t>
            </a:r>
            <a:r>
              <a:rPr lang="en-US" sz="5000" i="1"/>
              <a:t> </a:t>
            </a:r>
            <a:r>
              <a:rPr lang="en-US" sz="5000"/>
              <a:t> Lunch Detention Procedure</a:t>
            </a:r>
            <a:endParaRPr lang="en-US" sz="5000" i="1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B281F6E-12AC-6A1B-5F58-08FD712628B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4879" r="-4" b="-4"/>
          <a:stretch/>
        </p:blipFill>
        <p:spPr>
          <a:xfrm>
            <a:off x="975361" y="1101205"/>
            <a:ext cx="2253081" cy="28480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EEF3DCB-E1FB-4E5B-3B02-B9E7F643D36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8575" r="14394" b="-3"/>
          <a:stretch/>
        </p:blipFill>
        <p:spPr>
          <a:xfrm>
            <a:off x="3404007" y="1101206"/>
            <a:ext cx="2253082" cy="2848051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1382A32C-5B0C-4B1C-A074-76C6DBCC9F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354486" y="3112601"/>
            <a:ext cx="5377093" cy="3901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E9B6932-B5D6-70B2-262C-5C14CFA75F1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5619" r="9921" b="-1"/>
          <a:stretch/>
        </p:blipFill>
        <p:spPr>
          <a:xfrm>
            <a:off x="975361" y="4197003"/>
            <a:ext cx="4681728" cy="455854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9E3A82-0C65-BB96-D105-556BED086E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60038" y="3567082"/>
            <a:ext cx="5769400" cy="5166212"/>
          </a:xfrm>
        </p:spPr>
        <p:txBody>
          <a:bodyPr anchor="ctr">
            <a:normAutofit/>
          </a:bodyPr>
          <a:lstStyle/>
          <a:p>
            <a:r>
              <a:rPr lang="en-US" sz="2500"/>
              <a:t>Lunch detention will be the entire week Monday to Friday</a:t>
            </a:r>
          </a:p>
          <a:p>
            <a:r>
              <a:rPr lang="en-US" sz="2500"/>
              <a:t> Each day at 12:20 students need to report to the cafeteria</a:t>
            </a:r>
          </a:p>
          <a:p>
            <a:r>
              <a:rPr lang="en-US" sz="2500"/>
              <a:t>Initial the sign in sheet for the day </a:t>
            </a:r>
          </a:p>
          <a:p>
            <a:r>
              <a:rPr lang="en-US" sz="2500"/>
              <a:t>Retrieve 1 glove and 1 bag from table inside cafeteria</a:t>
            </a:r>
          </a:p>
          <a:p>
            <a:r>
              <a:rPr lang="en-US" sz="2500"/>
              <a:t>Assist with picking up trash and trays left  behind by students around campus</a:t>
            </a:r>
          </a:p>
          <a:p>
            <a:r>
              <a:rPr lang="en-US" sz="2500"/>
              <a:t>Cameras will be reviewed to ensure Detention was served.</a:t>
            </a:r>
          </a:p>
        </p:txBody>
      </p:sp>
    </p:spTree>
    <p:extLst>
      <p:ext uri="{BB962C8B-B14F-4D97-AF65-F5344CB8AC3E}">
        <p14:creationId xmlns:p14="http://schemas.microsoft.com/office/powerpoint/2010/main" val="2689525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69D3E5E-4432-EDFC-7E6C-C43BC8F767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19200"/>
            <a:ext cx="13004800" cy="73152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7024CD3C-C655-9D1C-E3D1-6D0F1C88DAF2}"/>
              </a:ext>
            </a:extLst>
          </p:cNvPr>
          <p:cNvSpPr/>
          <p:nvPr/>
        </p:nvSpPr>
        <p:spPr>
          <a:xfrm>
            <a:off x="0" y="1219199"/>
            <a:ext cx="13004800" cy="7315199"/>
          </a:xfrm>
          <a:prstGeom prst="rect">
            <a:avLst/>
          </a:prstGeom>
          <a:solidFill>
            <a:schemeClr val="bg1">
              <a:lumMod val="75000"/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75390"/>
            <a:endParaRPr lang="en-US" sz="1920" kern="1200">
              <a:solidFill>
                <a:prstClr val="white"/>
              </a:solidFill>
              <a:latin typeface="Aptos" panose="02110004020202020204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8C7753C-4BE2-614D-EAAA-DD2B0660A254}"/>
              </a:ext>
            </a:extLst>
          </p:cNvPr>
          <p:cNvSpPr txBox="1"/>
          <p:nvPr/>
        </p:nvSpPr>
        <p:spPr>
          <a:xfrm>
            <a:off x="0" y="1219200"/>
            <a:ext cx="13004800" cy="880241"/>
          </a:xfrm>
          <a:prstGeom prst="rect">
            <a:avLst/>
          </a:prstGeom>
          <a:solidFill>
            <a:srgbClr val="711919"/>
          </a:solidFill>
          <a:ln w="3810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 defTabSz="975390"/>
            <a:r>
              <a:rPr lang="en-US" sz="5120" b="1" kern="1200">
                <a:solidFill>
                  <a:srgbClr val="FFC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Student Parking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0358D41-D813-036F-40B1-23A492B17267}"/>
              </a:ext>
            </a:extLst>
          </p:cNvPr>
          <p:cNvSpPr txBox="1"/>
          <p:nvPr/>
        </p:nvSpPr>
        <p:spPr>
          <a:xfrm>
            <a:off x="0" y="7910641"/>
            <a:ext cx="13004800" cy="617541"/>
          </a:xfrm>
          <a:prstGeom prst="rect">
            <a:avLst/>
          </a:prstGeom>
          <a:solidFill>
            <a:srgbClr val="711919"/>
          </a:solidFill>
          <a:ln w="3810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 defTabSz="975390"/>
            <a:r>
              <a:rPr lang="en-US" sz="3413" b="1" kern="1200">
                <a:solidFill>
                  <a:srgbClr val="FFC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Non-Permitted Parking: </a:t>
            </a:r>
            <a:r>
              <a:rPr lang="en-US" sz="3413" b="1" i="1" kern="1200">
                <a:solidFill>
                  <a:srgbClr val="FFC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TOWED at OWNERS EXPENSE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3AA983D-A933-F1E2-0EF8-2B39606EB0FA}"/>
              </a:ext>
            </a:extLst>
          </p:cNvPr>
          <p:cNvSpPr txBox="1"/>
          <p:nvPr/>
        </p:nvSpPr>
        <p:spPr>
          <a:xfrm>
            <a:off x="0" y="2770210"/>
            <a:ext cx="13004800" cy="617541"/>
          </a:xfrm>
          <a:prstGeom prst="rect">
            <a:avLst/>
          </a:prstGeom>
          <a:solidFill>
            <a:srgbClr val="711919"/>
          </a:solidFill>
          <a:ln w="3810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 defTabSz="975390"/>
            <a:r>
              <a:rPr lang="en-US" sz="3413" b="1" kern="1200">
                <a:solidFill>
                  <a:srgbClr val="FFC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Only students with a parking permit may park on campus.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8A5C383-84C4-F939-9A7F-02BFB37415CE}"/>
              </a:ext>
            </a:extLst>
          </p:cNvPr>
          <p:cNvSpPr txBox="1"/>
          <p:nvPr/>
        </p:nvSpPr>
        <p:spPr>
          <a:xfrm>
            <a:off x="-2" y="4053314"/>
            <a:ext cx="13004800" cy="617541"/>
          </a:xfrm>
          <a:prstGeom prst="rect">
            <a:avLst/>
          </a:prstGeom>
          <a:solidFill>
            <a:srgbClr val="711919"/>
          </a:solidFill>
          <a:ln w="3810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 defTabSz="975390"/>
            <a:r>
              <a:rPr lang="en-US" sz="3413" b="1" kern="1200">
                <a:solidFill>
                  <a:srgbClr val="FFC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  <a:r>
              <a:rPr lang="en-US" sz="3413" b="1" kern="1200" baseline="30000">
                <a:solidFill>
                  <a:srgbClr val="FFC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st</a:t>
            </a:r>
            <a:r>
              <a:rPr lang="en-US" sz="3413" b="1" kern="1200">
                <a:solidFill>
                  <a:srgbClr val="FFC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Violation: </a:t>
            </a:r>
            <a:r>
              <a:rPr lang="en-US" sz="3413" b="1" i="1" kern="1200">
                <a:solidFill>
                  <a:srgbClr val="FFC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Warning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1A221AE-31AD-1121-897F-7A944278F26C}"/>
              </a:ext>
            </a:extLst>
          </p:cNvPr>
          <p:cNvSpPr txBox="1"/>
          <p:nvPr/>
        </p:nvSpPr>
        <p:spPr>
          <a:xfrm>
            <a:off x="0" y="5337083"/>
            <a:ext cx="13004800" cy="617541"/>
          </a:xfrm>
          <a:prstGeom prst="rect">
            <a:avLst/>
          </a:prstGeom>
          <a:solidFill>
            <a:srgbClr val="711919"/>
          </a:solidFill>
          <a:ln w="3810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 defTabSz="975390"/>
            <a:r>
              <a:rPr lang="en-US" sz="3413" b="1" kern="1200">
                <a:solidFill>
                  <a:srgbClr val="FFC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  <a:r>
              <a:rPr lang="en-US" sz="3413" b="1" kern="1200" baseline="30000">
                <a:solidFill>
                  <a:srgbClr val="FFC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nd</a:t>
            </a:r>
            <a:r>
              <a:rPr lang="en-US" sz="3413" b="1" kern="1200">
                <a:solidFill>
                  <a:srgbClr val="FFC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Violation: </a:t>
            </a:r>
            <a:r>
              <a:rPr lang="en-US" sz="3413" b="1" i="1" kern="1200">
                <a:solidFill>
                  <a:srgbClr val="FFC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Detention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5622783-89CF-BC93-B0D0-0A6C8D4E81F8}"/>
              </a:ext>
            </a:extLst>
          </p:cNvPr>
          <p:cNvSpPr txBox="1"/>
          <p:nvPr/>
        </p:nvSpPr>
        <p:spPr>
          <a:xfrm>
            <a:off x="0" y="6630131"/>
            <a:ext cx="13004800" cy="617541"/>
          </a:xfrm>
          <a:prstGeom prst="rect">
            <a:avLst/>
          </a:prstGeom>
          <a:solidFill>
            <a:srgbClr val="711919"/>
          </a:solidFill>
          <a:ln w="3810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 defTabSz="975390"/>
            <a:r>
              <a:rPr lang="en-US" sz="3413" b="1" kern="1200">
                <a:solidFill>
                  <a:srgbClr val="FFC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  <a:r>
              <a:rPr lang="en-US" sz="3413" b="1" kern="1200" baseline="30000">
                <a:solidFill>
                  <a:srgbClr val="FFC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rd</a:t>
            </a:r>
            <a:r>
              <a:rPr lang="en-US" sz="3413" b="1" kern="1200">
                <a:solidFill>
                  <a:srgbClr val="FFC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Violation: </a:t>
            </a:r>
            <a:r>
              <a:rPr lang="en-US" sz="3413" b="1" i="1" kern="1200">
                <a:solidFill>
                  <a:srgbClr val="FFC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Revocation of  Parking Permit</a:t>
            </a:r>
          </a:p>
        </p:txBody>
      </p:sp>
    </p:spTree>
    <p:extLst>
      <p:ext uri="{BB962C8B-B14F-4D97-AF65-F5344CB8AC3E}">
        <p14:creationId xmlns:p14="http://schemas.microsoft.com/office/powerpoint/2010/main" val="7867435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EF44C4-8398-2F4D-9577-5ADD493DC73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1970793-732C-0741-8A28-E03AB3438D0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345E6019-D307-FB4A-A7CA-D5373E88E1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345" y="1219201"/>
            <a:ext cx="13029490" cy="7315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76420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1219200"/>
            <a:ext cx="13001549" cy="7315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75390"/>
            <a:endParaRPr lang="en-US" sz="192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3573975"/>
            <a:ext cx="13004799" cy="337295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75390"/>
            <a:endParaRPr lang="en-US" sz="1920" kern="12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7058F62D-0C6B-A54F-8997-CA839C2CF1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53" y="1219200"/>
            <a:ext cx="13008052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1260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2B5E183-C3B0-F42F-6EFB-FC8FFF7ADB5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8289" r="20302" b="801"/>
          <a:stretch/>
        </p:blipFill>
        <p:spPr>
          <a:xfrm>
            <a:off x="20" y="10"/>
            <a:ext cx="13004780" cy="97535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257363FD-7E77-4145-9483-331A807ADF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009922" cy="9753600"/>
          </a:xfrm>
          <a:prstGeom prst="rect">
            <a:avLst/>
          </a:prstGeom>
          <a:gradFill flip="none" rotWithShape="1">
            <a:gsLst>
              <a:gs pos="28000">
                <a:schemeClr val="bg2">
                  <a:alpha val="84000"/>
                </a:schemeClr>
              </a:gs>
              <a:gs pos="74000">
                <a:schemeClr val="bg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6" name="Text Placeholder 3">
            <a:extLst>
              <a:ext uri="{FF2B5EF4-FFF2-40B4-BE49-F238E27FC236}">
                <a16:creationId xmlns:a16="http://schemas.microsoft.com/office/drawing/2014/main" id="{CF20CA80-3CA1-4787-A502-43F16D958506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367691089"/>
              </p:ext>
            </p:extLst>
          </p:nvPr>
        </p:nvGraphicFramePr>
        <p:xfrm>
          <a:off x="894080" y="2596444"/>
          <a:ext cx="11216640" cy="61885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1372964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C2554CA6-288E-4202-BC52-2E5A8F0C0A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51" y="1219200"/>
            <a:ext cx="13001549" cy="7315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75390"/>
            <a:endParaRPr lang="en-US" sz="1920" kern="1200">
              <a:solidFill>
                <a:prstClr val="white"/>
              </a:solidFill>
              <a:latin typeface="Aptos" panose="02110004020202020204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B10BB131-AC8E-4A8E-A5D1-36260F720C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1802" y="2412833"/>
            <a:ext cx="4927934" cy="492793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75390"/>
            <a:endParaRPr lang="en-US" sz="1920" kern="1200">
              <a:solidFill>
                <a:prstClr val="white"/>
              </a:solidFill>
              <a:latin typeface="Aptos" panose="02110004020202020204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089491B-1429-70BA-244C-FEEDCE2F56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9145" y="2708999"/>
            <a:ext cx="3456540" cy="4335603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Gradventure Interest Meeting</a:t>
            </a: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5B7778FC-632E-4DCA-A7CB-0D7731CCF9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9809111">
            <a:off x="9262635" y="2223092"/>
            <a:ext cx="3187092" cy="3187092"/>
          </a:xfrm>
          <a:prstGeom prst="arc">
            <a:avLst>
              <a:gd name="adj1" fmla="val 15817365"/>
              <a:gd name="adj2" fmla="val 178138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975390">
              <a:defRPr/>
            </a:pPr>
            <a:endParaRPr lang="en-US" sz="1920" kern="1200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FA23A907-97FB-4A8F-880A-DD77401C42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70718" y="6318925"/>
            <a:ext cx="582507" cy="582507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75390">
              <a:defRPr/>
            </a:pPr>
            <a:endParaRPr lang="en-US" sz="1920" kern="120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BCB85D-5A61-36B2-C54D-F0C6F1136D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33029" y="2412833"/>
            <a:ext cx="6809771" cy="5583087"/>
          </a:xfrm>
        </p:spPr>
        <p:txBody>
          <a:bodyPr>
            <a:noAutofit/>
          </a:bodyPr>
          <a:lstStyle/>
          <a:p>
            <a:r>
              <a:rPr lang="en-US" sz="3413" dirty="0"/>
              <a:t>Class of 2029</a:t>
            </a:r>
          </a:p>
          <a:p>
            <a:r>
              <a:rPr lang="en-US" sz="3413" dirty="0"/>
              <a:t>Thursday January 23</a:t>
            </a:r>
            <a:r>
              <a:rPr lang="en-US" sz="3413" baseline="30000" dirty="0"/>
              <a:t>rd</a:t>
            </a:r>
            <a:r>
              <a:rPr lang="en-US" sz="3413" dirty="0"/>
              <a:t>  during Lunch</a:t>
            </a:r>
          </a:p>
          <a:p>
            <a:r>
              <a:rPr lang="en-US" sz="3413" dirty="0"/>
              <a:t>Room #276  (Use back Staircase Near Build Room &amp; Basketball Court)</a:t>
            </a:r>
          </a:p>
          <a:p>
            <a:r>
              <a:rPr lang="en-US" sz="3413" dirty="0"/>
              <a:t>12 Noon (Sharp) on time</a:t>
            </a:r>
          </a:p>
          <a:p>
            <a:r>
              <a:rPr lang="en-US" sz="3413" dirty="0"/>
              <a:t>8</a:t>
            </a:r>
            <a:r>
              <a:rPr lang="en-US" sz="3413" baseline="30000" dirty="0"/>
              <a:t>th</a:t>
            </a:r>
            <a:r>
              <a:rPr lang="en-US" sz="3413" dirty="0"/>
              <a:t> Graders interested in going to Universal Orlando on May 2</a:t>
            </a:r>
            <a:r>
              <a:rPr lang="en-US" sz="3413" baseline="30000" dirty="0"/>
              <a:t>nd</a:t>
            </a:r>
            <a:r>
              <a:rPr lang="en-US" sz="3413" dirty="0"/>
              <a:t> 2025</a:t>
            </a:r>
          </a:p>
        </p:txBody>
      </p:sp>
    </p:spTree>
    <p:extLst>
      <p:ext uri="{BB962C8B-B14F-4D97-AF65-F5344CB8AC3E}">
        <p14:creationId xmlns:p14="http://schemas.microsoft.com/office/powerpoint/2010/main" val="195042481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626" y="1219200"/>
            <a:ext cx="13001549" cy="7315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75390"/>
            <a:endParaRPr lang="en-US" sz="1920">
              <a:solidFill>
                <a:prstClr val="white"/>
              </a:solidFill>
              <a:latin typeface="Aptos" panose="020B0004020202020204"/>
            </a:endParaRPr>
          </a:p>
        </p:txBody>
      </p:sp>
      <p:pic>
        <p:nvPicPr>
          <p:cNvPr id="7" name="Picture 6" descr="A qr code on a pink card&#10;&#10;Description automatically generated">
            <a:extLst>
              <a:ext uri="{FF2B5EF4-FFF2-40B4-BE49-F238E27FC236}">
                <a16:creationId xmlns:a16="http://schemas.microsoft.com/office/drawing/2014/main" id="{CC3A6155-ED50-E8B2-ABDC-65D2F43651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5" y="1213766"/>
            <a:ext cx="12999295" cy="7310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580016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E1103961-3F43-462E-9588-B5C7B4E9A8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219200"/>
            <a:ext cx="13004800" cy="73152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75390"/>
            <a:endParaRPr lang="en-US" sz="1920" kern="1200">
              <a:solidFill>
                <a:prstClr val="white"/>
              </a:solidFill>
              <a:latin typeface="Georgia Pro Ligh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138140" y="1479356"/>
            <a:ext cx="6183584" cy="4493055"/>
          </a:xfrm>
        </p:spPr>
        <p:txBody>
          <a:bodyPr anchor="b">
            <a:normAutofit/>
          </a:bodyPr>
          <a:lstStyle/>
          <a:p>
            <a:r>
              <a:rPr lang="en-US" dirty="0"/>
              <a:t>Win a yearbook by creating the cover(front and back) for this year's theme: Vinyl Rewind!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142828" y="5629982"/>
            <a:ext cx="6614124" cy="2314739"/>
          </a:xfrm>
        </p:spPr>
        <p:txBody>
          <a:bodyPr anchor="b">
            <a:normAutofit/>
          </a:bodyPr>
          <a:lstStyle/>
          <a:p>
            <a:r>
              <a:rPr lang="en-US" dirty="0"/>
              <a:t>Email </a:t>
            </a:r>
            <a:r>
              <a:rPr lang="en-US" dirty="0">
                <a:hlinkClick r:id="rId2"/>
              </a:rPr>
              <a:t>devereux.elizabeth@somersetcollegeprep.org</a:t>
            </a:r>
            <a:r>
              <a:rPr lang="en-US" dirty="0"/>
              <a:t> if digital or bring physical copy to room 228</a:t>
            </a:r>
          </a:p>
        </p:txBody>
      </p:sp>
      <p:pic>
        <p:nvPicPr>
          <p:cNvPr id="4" name="Picture 3" descr="A black and white circle with white text&#10;&#10;AI-generated content may be incorrect.">
            <a:extLst>
              <a:ext uri="{FF2B5EF4-FFF2-40B4-BE49-F238E27FC236}">
                <a16:creationId xmlns:a16="http://schemas.microsoft.com/office/drawing/2014/main" id="{1D210255-8DE8-C1AC-ACC7-3699BFE5B1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5999" y="2248476"/>
            <a:ext cx="4673602" cy="5134731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77D2E09-61AE-44FF-8043-0EC7392831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015998" y="7888770"/>
            <a:ext cx="11013441" cy="0"/>
          </a:xfrm>
          <a:prstGeom prst="line">
            <a:avLst/>
          </a:prstGeom>
          <a:ln w="1079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635300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21C4F3-7CC8-FB48-8FC9-235F579096D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1D9161A-C760-814F-AC04-A2B94D562D1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551F10CF-5357-6644-B680-A0242F18CE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91846"/>
            <a:ext cx="13004800" cy="7341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12307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14F082-CC07-82D3-1510-3EDF62B434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A197F3-E745-C6B3-11BF-BC17ADCF8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3F74F29-CC1F-A4F0-3A19-F9FC9212EA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799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97461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Rectangle 53">
            <a:extLst>
              <a:ext uri="{FF2B5EF4-FFF2-40B4-BE49-F238E27FC236}">
                <a16:creationId xmlns:a16="http://schemas.microsoft.com/office/drawing/2014/main" id="{042E603F-28B7-4831-BF23-65FBAB13D5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219200"/>
            <a:ext cx="13004801" cy="7315200"/>
          </a:xfrm>
          <a:prstGeom prst="rect">
            <a:avLst/>
          </a:prstGeom>
          <a:solidFill>
            <a:srgbClr val="AEAEAE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75390"/>
            <a:endParaRPr lang="en-US" sz="1920" kern="1200" dirty="0">
              <a:solidFill>
                <a:prstClr val="white"/>
              </a:solidFill>
              <a:latin typeface="Avenir Next LT Pro"/>
            </a:endParaRPr>
          </a:p>
        </p:txBody>
      </p:sp>
      <p:sp>
        <p:nvSpPr>
          <p:cNvPr id="55" name="Freeform: Shape 54">
            <a:extLst>
              <a:ext uri="{FF2B5EF4-FFF2-40B4-BE49-F238E27FC236}">
                <a16:creationId xmlns:a16="http://schemas.microsoft.com/office/drawing/2014/main" id="{4D39700F-2B10-4402-A7DD-06EE224588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467699"/>
            <a:ext cx="10197842" cy="7066701"/>
          </a:xfrm>
          <a:custGeom>
            <a:avLst/>
            <a:gdLst>
              <a:gd name="connsiteX0" fmla="*/ 8831314 w 9263816"/>
              <a:gd name="connsiteY0" fmla="*/ 5943878 h 6858000"/>
              <a:gd name="connsiteX1" fmla="*/ 9179783 w 9263816"/>
              <a:gd name="connsiteY1" fmla="*/ 6086141 h 6858000"/>
              <a:gd name="connsiteX2" fmla="*/ 9260887 w 9263816"/>
              <a:gd name="connsiteY2" fmla="*/ 6279156 h 6858000"/>
              <a:gd name="connsiteX3" fmla="*/ 8925621 w 9263816"/>
              <a:gd name="connsiteY3" fmla="*/ 6708712 h 6858000"/>
              <a:gd name="connsiteX4" fmla="*/ 8496050 w 9263816"/>
              <a:gd name="connsiteY4" fmla="*/ 6373449 h 6858000"/>
              <a:gd name="connsiteX5" fmla="*/ 8831314 w 9263816"/>
              <a:gd name="connsiteY5" fmla="*/ 5943878 h 6858000"/>
              <a:gd name="connsiteX6" fmla="*/ 7397485 w 9263816"/>
              <a:gd name="connsiteY6" fmla="*/ 5931706 h 6858000"/>
              <a:gd name="connsiteX7" fmla="*/ 7917779 w 9263816"/>
              <a:gd name="connsiteY7" fmla="*/ 6191864 h 6858000"/>
              <a:gd name="connsiteX8" fmla="*/ 8013467 w 9263816"/>
              <a:gd name="connsiteY8" fmla="*/ 6375784 h 6858000"/>
              <a:gd name="connsiteX9" fmla="*/ 8021879 w 9263816"/>
              <a:gd name="connsiteY9" fmla="*/ 6753751 h 6858000"/>
              <a:gd name="connsiteX10" fmla="*/ 7981316 w 9263816"/>
              <a:gd name="connsiteY10" fmla="*/ 6858000 h 6858000"/>
              <a:gd name="connsiteX11" fmla="*/ 6819486 w 9263816"/>
              <a:gd name="connsiteY11" fmla="*/ 6858000 h 6858000"/>
              <a:gd name="connsiteX12" fmla="*/ 6785199 w 9263816"/>
              <a:gd name="connsiteY12" fmla="*/ 6781101 h 6858000"/>
              <a:gd name="connsiteX13" fmla="*/ 7196747 w 9263816"/>
              <a:gd name="connsiteY13" fmla="*/ 5964309 h 6858000"/>
              <a:gd name="connsiteX14" fmla="*/ 7397485 w 9263816"/>
              <a:gd name="connsiteY14" fmla="*/ 5931706 h 6858000"/>
              <a:gd name="connsiteX15" fmla="*/ 1505570 w 9263816"/>
              <a:gd name="connsiteY15" fmla="*/ 227178 h 6858000"/>
              <a:gd name="connsiteX16" fmla="*/ 2026489 w 9263816"/>
              <a:gd name="connsiteY16" fmla="*/ 392370 h 6858000"/>
              <a:gd name="connsiteX17" fmla="*/ 2444553 w 9263816"/>
              <a:gd name="connsiteY17" fmla="*/ 1654853 h 6858000"/>
              <a:gd name="connsiteX18" fmla="*/ 3183153 w 9263816"/>
              <a:gd name="connsiteY18" fmla="*/ 2116208 h 6858000"/>
              <a:gd name="connsiteX19" fmla="*/ 4288384 w 9263816"/>
              <a:gd name="connsiteY19" fmla="*/ 1291908 h 6858000"/>
              <a:gd name="connsiteX20" fmla="*/ 5472602 w 9263816"/>
              <a:gd name="connsiteY20" fmla="*/ 1697818 h 6858000"/>
              <a:gd name="connsiteX21" fmla="*/ 5844697 w 9263816"/>
              <a:gd name="connsiteY21" fmla="*/ 3444791 h 6858000"/>
              <a:gd name="connsiteX22" fmla="*/ 6715674 w 9263816"/>
              <a:gd name="connsiteY22" fmla="*/ 4065208 h 6858000"/>
              <a:gd name="connsiteX23" fmla="*/ 8130429 w 9263816"/>
              <a:gd name="connsiteY23" fmla="*/ 4101787 h 6858000"/>
              <a:gd name="connsiteX24" fmla="*/ 8624630 w 9263816"/>
              <a:gd name="connsiteY24" fmla="*/ 4686202 h 6858000"/>
              <a:gd name="connsiteX25" fmla="*/ 8623843 w 9263816"/>
              <a:gd name="connsiteY25" fmla="*/ 4685749 h 6858000"/>
              <a:gd name="connsiteX26" fmla="*/ 8646859 w 9263816"/>
              <a:gd name="connsiteY26" fmla="*/ 4835156 h 6858000"/>
              <a:gd name="connsiteX27" fmla="*/ 8079403 w 9263816"/>
              <a:gd name="connsiteY27" fmla="*/ 5661624 h 6858000"/>
              <a:gd name="connsiteX28" fmla="*/ 6833105 w 9263816"/>
              <a:gd name="connsiteY28" fmla="*/ 5397208 h 6858000"/>
              <a:gd name="connsiteX29" fmla="*/ 5900832 w 9263816"/>
              <a:gd name="connsiteY29" fmla="*/ 5944462 h 6858000"/>
              <a:gd name="connsiteX30" fmla="*/ 6067212 w 9263816"/>
              <a:gd name="connsiteY30" fmla="*/ 6811916 h 6858000"/>
              <a:gd name="connsiteX31" fmla="*/ 6089565 w 9263816"/>
              <a:gd name="connsiteY31" fmla="*/ 6858000 h 6858000"/>
              <a:gd name="connsiteX32" fmla="*/ 0 w 9263816"/>
              <a:gd name="connsiteY32" fmla="*/ 6858000 h 6858000"/>
              <a:gd name="connsiteX33" fmla="*/ 0 w 9263816"/>
              <a:gd name="connsiteY33" fmla="*/ 2181377 h 6858000"/>
              <a:gd name="connsiteX34" fmla="*/ 73069 w 9263816"/>
              <a:gd name="connsiteY34" fmla="*/ 2215839 h 6858000"/>
              <a:gd name="connsiteX35" fmla="*/ 335445 w 9263816"/>
              <a:gd name="connsiteY35" fmla="*/ 2237140 h 6858000"/>
              <a:gd name="connsiteX36" fmla="*/ 752878 w 9263816"/>
              <a:gd name="connsiteY36" fmla="*/ 1445285 h 6858000"/>
              <a:gd name="connsiteX37" fmla="*/ 1202551 w 9263816"/>
              <a:gd name="connsiteY37" fmla="*/ 314229 h 6858000"/>
              <a:gd name="connsiteX38" fmla="*/ 1505570 w 9263816"/>
              <a:gd name="connsiteY38" fmla="*/ 227178 h 6858000"/>
              <a:gd name="connsiteX39" fmla="*/ 3142509 w 9263816"/>
              <a:gd name="connsiteY39" fmla="*/ 68854 h 6858000"/>
              <a:gd name="connsiteX40" fmla="*/ 3490978 w 9263816"/>
              <a:gd name="connsiteY40" fmla="*/ 211117 h 6858000"/>
              <a:gd name="connsiteX41" fmla="*/ 3572083 w 9263816"/>
              <a:gd name="connsiteY41" fmla="*/ 404131 h 6858000"/>
              <a:gd name="connsiteX42" fmla="*/ 3236814 w 9263816"/>
              <a:gd name="connsiteY42" fmla="*/ 833688 h 6858000"/>
              <a:gd name="connsiteX43" fmla="*/ 2807245 w 9263816"/>
              <a:gd name="connsiteY43" fmla="*/ 498425 h 6858000"/>
              <a:gd name="connsiteX44" fmla="*/ 3142509 w 9263816"/>
              <a:gd name="connsiteY44" fmla="*/ 68854 h 6858000"/>
              <a:gd name="connsiteX45" fmla="*/ 0 w 9263816"/>
              <a:gd name="connsiteY45" fmla="*/ 0 h 6858000"/>
              <a:gd name="connsiteX46" fmla="*/ 39858 w 9263816"/>
              <a:gd name="connsiteY46" fmla="*/ 0 h 6858000"/>
              <a:gd name="connsiteX47" fmla="*/ 65022 w 9263816"/>
              <a:gd name="connsiteY47" fmla="*/ 5834 h 6858000"/>
              <a:gd name="connsiteX48" fmla="*/ 389258 w 9263816"/>
              <a:gd name="connsiteY48" fmla="*/ 235630 h 6858000"/>
              <a:gd name="connsiteX49" fmla="*/ 485484 w 9263816"/>
              <a:gd name="connsiteY49" fmla="*/ 420070 h 6858000"/>
              <a:gd name="connsiteX50" fmla="*/ 74229 w 9263816"/>
              <a:gd name="connsiteY50" fmla="*/ 1237955 h 6858000"/>
              <a:gd name="connsiteX51" fmla="*/ 0 w 9263816"/>
              <a:gd name="connsiteY51" fmla="*/ 12544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9263816" h="6858000">
                <a:moveTo>
                  <a:pt x="8831314" y="5943878"/>
                </a:moveTo>
                <a:cubicBezTo>
                  <a:pt x="8964281" y="5927490"/>
                  <a:pt x="9096260" y="5981362"/>
                  <a:pt x="9179783" y="6086141"/>
                </a:cubicBezTo>
                <a:cubicBezTo>
                  <a:pt x="9224074" y="6141769"/>
                  <a:pt x="9252211" y="6208560"/>
                  <a:pt x="9260887" y="6279156"/>
                </a:cubicBezTo>
                <a:cubicBezTo>
                  <a:pt x="9286897" y="6490362"/>
                  <a:pt x="9136845" y="6682672"/>
                  <a:pt x="8925621" y="6708712"/>
                </a:cubicBezTo>
                <a:cubicBezTo>
                  <a:pt x="8714398" y="6734766"/>
                  <a:pt x="8522062" y="6584655"/>
                  <a:pt x="8496050" y="6373449"/>
                </a:cubicBezTo>
                <a:cubicBezTo>
                  <a:pt x="8470038" y="6162229"/>
                  <a:pt x="8620090" y="5969920"/>
                  <a:pt x="8831314" y="5943878"/>
                </a:cubicBezTo>
                <a:close/>
                <a:moveTo>
                  <a:pt x="7397485" y="5931706"/>
                </a:moveTo>
                <a:cubicBezTo>
                  <a:pt x="7598431" y="5931157"/>
                  <a:pt x="7792965" y="6024548"/>
                  <a:pt x="7917779" y="6191864"/>
                </a:cubicBezTo>
                <a:cubicBezTo>
                  <a:pt x="7959204" y="6247714"/>
                  <a:pt x="7991530" y="6309792"/>
                  <a:pt x="8013467" y="6375784"/>
                </a:cubicBezTo>
                <a:cubicBezTo>
                  <a:pt x="8055425" y="6502973"/>
                  <a:pt x="8055748" y="6633888"/>
                  <a:pt x="8021879" y="6753751"/>
                </a:cubicBezTo>
                <a:lnTo>
                  <a:pt x="7981316" y="6858000"/>
                </a:lnTo>
                <a:lnTo>
                  <a:pt x="6819486" y="6858000"/>
                </a:lnTo>
                <a:lnTo>
                  <a:pt x="6785199" y="6781101"/>
                </a:lnTo>
                <a:cubicBezTo>
                  <a:pt x="6673307" y="6441922"/>
                  <a:pt x="6857485" y="6076251"/>
                  <a:pt x="7196747" y="5964309"/>
                </a:cubicBezTo>
                <a:cubicBezTo>
                  <a:pt x="7262809" y="5942509"/>
                  <a:pt x="7330503" y="5931889"/>
                  <a:pt x="7397485" y="5931706"/>
                </a:cubicBezTo>
                <a:close/>
                <a:moveTo>
                  <a:pt x="1505570" y="227178"/>
                </a:moveTo>
                <a:cubicBezTo>
                  <a:pt x="1691018" y="218628"/>
                  <a:pt x="1889853" y="275403"/>
                  <a:pt x="2026489" y="392370"/>
                </a:cubicBezTo>
                <a:cubicBezTo>
                  <a:pt x="2369898" y="685965"/>
                  <a:pt x="2078266" y="1147857"/>
                  <a:pt x="2444553" y="1654853"/>
                </a:cubicBezTo>
                <a:cubicBezTo>
                  <a:pt x="2492906" y="1721679"/>
                  <a:pt x="2800482" y="2144546"/>
                  <a:pt x="3183153" y="2116208"/>
                </a:cubicBezTo>
                <a:cubicBezTo>
                  <a:pt x="3673561" y="2080541"/>
                  <a:pt x="3723222" y="1441614"/>
                  <a:pt x="4288384" y="1291908"/>
                </a:cubicBezTo>
                <a:cubicBezTo>
                  <a:pt x="4689065" y="1185875"/>
                  <a:pt x="5207943" y="1366633"/>
                  <a:pt x="5472602" y="1697818"/>
                </a:cubicBezTo>
                <a:cubicBezTo>
                  <a:pt x="5891294" y="2221754"/>
                  <a:pt x="5408012" y="2790179"/>
                  <a:pt x="5844697" y="3444791"/>
                </a:cubicBezTo>
                <a:cubicBezTo>
                  <a:pt x="6149900" y="3902467"/>
                  <a:pt x="6672672" y="4053594"/>
                  <a:pt x="6715674" y="4065208"/>
                </a:cubicBezTo>
                <a:cubicBezTo>
                  <a:pt x="7326423" y="4232519"/>
                  <a:pt x="7677158" y="3817020"/>
                  <a:pt x="8130429" y="4101787"/>
                </a:cubicBezTo>
                <a:cubicBezTo>
                  <a:pt x="8226340" y="4161985"/>
                  <a:pt x="8536372" y="4356819"/>
                  <a:pt x="8624630" y="4686202"/>
                </a:cubicBezTo>
                <a:lnTo>
                  <a:pt x="8623843" y="4685749"/>
                </a:lnTo>
                <a:cubicBezTo>
                  <a:pt x="8636924" y="4734567"/>
                  <a:pt x="8644635" y="4784678"/>
                  <a:pt x="8646859" y="4835156"/>
                </a:cubicBezTo>
                <a:cubicBezTo>
                  <a:pt x="8662596" y="5196604"/>
                  <a:pt x="8398383" y="5562326"/>
                  <a:pt x="8079403" y="5661624"/>
                </a:cubicBezTo>
                <a:cubicBezTo>
                  <a:pt x="7649807" y="5795217"/>
                  <a:pt x="7430996" y="5350293"/>
                  <a:pt x="6833105" y="5397208"/>
                </a:cubicBezTo>
                <a:cubicBezTo>
                  <a:pt x="6519033" y="5421527"/>
                  <a:pt x="6056658" y="5595550"/>
                  <a:pt x="5900832" y="5944462"/>
                </a:cubicBezTo>
                <a:cubicBezTo>
                  <a:pt x="5770548" y="6236600"/>
                  <a:pt x="5916359" y="6515160"/>
                  <a:pt x="6067212" y="6811916"/>
                </a:cubicBezTo>
                <a:lnTo>
                  <a:pt x="6089565" y="6858000"/>
                </a:lnTo>
                <a:lnTo>
                  <a:pt x="0" y="6858000"/>
                </a:lnTo>
                <a:lnTo>
                  <a:pt x="0" y="2181377"/>
                </a:lnTo>
                <a:lnTo>
                  <a:pt x="73069" y="2215839"/>
                </a:lnTo>
                <a:cubicBezTo>
                  <a:pt x="165116" y="2251829"/>
                  <a:pt x="254486" y="2263171"/>
                  <a:pt x="335445" y="2237140"/>
                </a:cubicBezTo>
                <a:cubicBezTo>
                  <a:pt x="594718" y="2153707"/>
                  <a:pt x="688441" y="1733807"/>
                  <a:pt x="752878" y="1445285"/>
                </a:cubicBezTo>
                <a:cubicBezTo>
                  <a:pt x="925059" y="674068"/>
                  <a:pt x="975076" y="456292"/>
                  <a:pt x="1202551" y="314229"/>
                </a:cubicBezTo>
                <a:cubicBezTo>
                  <a:pt x="1287853" y="260956"/>
                  <a:pt x="1394302" y="232308"/>
                  <a:pt x="1505570" y="227178"/>
                </a:cubicBezTo>
                <a:close/>
                <a:moveTo>
                  <a:pt x="3142509" y="68854"/>
                </a:moveTo>
                <a:cubicBezTo>
                  <a:pt x="3275474" y="52467"/>
                  <a:pt x="3407455" y="106339"/>
                  <a:pt x="3490978" y="211117"/>
                </a:cubicBezTo>
                <a:cubicBezTo>
                  <a:pt x="3535271" y="266744"/>
                  <a:pt x="3563404" y="333535"/>
                  <a:pt x="3572083" y="404131"/>
                </a:cubicBezTo>
                <a:cubicBezTo>
                  <a:pt x="3598092" y="615337"/>
                  <a:pt x="3448040" y="807648"/>
                  <a:pt x="3236814" y="833688"/>
                </a:cubicBezTo>
                <a:cubicBezTo>
                  <a:pt x="3025594" y="859741"/>
                  <a:pt x="2833255" y="709631"/>
                  <a:pt x="2807245" y="498425"/>
                </a:cubicBezTo>
                <a:cubicBezTo>
                  <a:pt x="2781232" y="287207"/>
                  <a:pt x="2931283" y="94896"/>
                  <a:pt x="3142509" y="68854"/>
                </a:cubicBezTo>
                <a:close/>
                <a:moveTo>
                  <a:pt x="0" y="0"/>
                </a:moveTo>
                <a:lnTo>
                  <a:pt x="39858" y="0"/>
                </a:lnTo>
                <a:lnTo>
                  <a:pt x="65022" y="5834"/>
                </a:lnTo>
                <a:cubicBezTo>
                  <a:pt x="191545" y="45606"/>
                  <a:pt x="305874" y="124173"/>
                  <a:pt x="389258" y="235630"/>
                </a:cubicBezTo>
                <a:cubicBezTo>
                  <a:pt x="430983" y="291600"/>
                  <a:pt x="463360" y="353876"/>
                  <a:pt x="485484" y="420070"/>
                </a:cubicBezTo>
                <a:cubicBezTo>
                  <a:pt x="597711" y="759508"/>
                  <a:pt x="413661" y="1125662"/>
                  <a:pt x="74229" y="1237955"/>
                </a:cubicBezTo>
                <a:lnTo>
                  <a:pt x="0" y="1254477"/>
                </a:lnTo>
                <a:close/>
              </a:path>
            </a:pathLst>
          </a:custGeom>
          <a:solidFill>
            <a:schemeClr val="bg1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75390"/>
            <a:endParaRPr lang="en-US" sz="1920" kern="1200">
              <a:solidFill>
                <a:prstClr val="white"/>
              </a:solidFill>
              <a:latin typeface="Avenir Next LT Pro"/>
            </a:endParaRPr>
          </a:p>
        </p:txBody>
      </p:sp>
      <p:sp useBgFill="1">
        <p:nvSpPr>
          <p:cNvPr id="56" name="Background Fill">
            <a:extLst>
              <a:ext uri="{FF2B5EF4-FFF2-40B4-BE49-F238E27FC236}">
                <a16:creationId xmlns:a16="http://schemas.microsoft.com/office/drawing/2014/main" id="{B937640E-EF7A-4A6C-A950-D12B7D5C92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219200"/>
            <a:ext cx="13001549" cy="7315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75390"/>
            <a:endParaRPr lang="en-US" sz="1920" kern="1200">
              <a:solidFill>
                <a:prstClr val="white"/>
              </a:solidFill>
              <a:latin typeface="Avenir Next LT Pro"/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ECB8209D-448F-43CE-A81C-44908847B0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219200"/>
            <a:ext cx="13004801" cy="7315200"/>
          </a:xfrm>
          <a:prstGeom prst="rect">
            <a:avLst/>
          </a:prstGeom>
          <a:solidFill>
            <a:srgbClr val="AEAEAE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75390"/>
            <a:endParaRPr lang="en-US" sz="1920" kern="1200" dirty="0">
              <a:solidFill>
                <a:prstClr val="white"/>
              </a:solidFill>
              <a:latin typeface="Avenir Next LT Pro"/>
            </a:endParaRPr>
          </a:p>
        </p:txBody>
      </p:sp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83719EC6-8D35-1B40-0ADE-8523C318BFDD}"/>
              </a:ext>
            </a:extLst>
          </p:cNvPr>
          <p:cNvSpPr/>
          <p:nvPr/>
        </p:nvSpPr>
        <p:spPr>
          <a:xfrm>
            <a:off x="476842" y="1934464"/>
            <a:ext cx="4734313" cy="2626404"/>
          </a:xfrm>
          <a:prstGeom prst="wedgeRoundRectCallou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75390"/>
            <a:endParaRPr lang="en-US" sz="1920" kern="1200">
              <a:solidFill>
                <a:prstClr val="white"/>
              </a:solidFill>
              <a:latin typeface="Avenir Next LT Pro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97331" y="1808834"/>
            <a:ext cx="4734313" cy="2243151"/>
          </a:xfrm>
        </p:spPr>
        <p:txBody>
          <a:bodyPr vert="horz" lIns="97536" tIns="48768" rIns="97536" bIns="48768" rtlCol="0" anchor="b">
            <a:normAutofit/>
          </a:bodyPr>
          <a:lstStyle/>
          <a:p>
            <a:r>
              <a:rPr lang="en-US" sz="4693" dirty="0"/>
              <a:t>DRAMA CLUB MEETING(S)!!!!</a:t>
            </a:r>
          </a:p>
        </p:txBody>
      </p:sp>
      <p:pic>
        <p:nvPicPr>
          <p:cNvPr id="30" name="Picture 29" descr="A colorful background with different colored shapes&#10;&#10;Description automatically generated with medium confidence">
            <a:extLst>
              <a:ext uri="{FF2B5EF4-FFF2-40B4-BE49-F238E27FC236}">
                <a16:creationId xmlns:a16="http://schemas.microsoft.com/office/drawing/2014/main" id="{F238AD0F-7404-AC42-DEA2-D9EFBEEB87B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</a:blip>
          <a:srcRect t="12945" r="2" b="6679"/>
          <a:stretch/>
        </p:blipFill>
        <p:spPr>
          <a:xfrm>
            <a:off x="5796534" y="1219200"/>
            <a:ext cx="6900319" cy="3341669"/>
          </a:xfrm>
          <a:custGeom>
            <a:avLst/>
            <a:gdLst/>
            <a:ahLst/>
            <a:cxnLst/>
            <a:rect l="l" t="t" r="r" b="b"/>
            <a:pathLst>
              <a:path w="4991611" h="2417325">
                <a:moveTo>
                  <a:pt x="1698515" y="1777228"/>
                </a:moveTo>
                <a:cubicBezTo>
                  <a:pt x="1741089" y="1769773"/>
                  <a:pt x="1786507" y="1778559"/>
                  <a:pt x="1824679" y="1805354"/>
                </a:cubicBezTo>
                <a:cubicBezTo>
                  <a:pt x="1901020" y="1858944"/>
                  <a:pt x="1919464" y="1964275"/>
                  <a:pt x="1865874" y="2040617"/>
                </a:cubicBezTo>
                <a:cubicBezTo>
                  <a:pt x="1812284" y="2116959"/>
                  <a:pt x="1706954" y="2135403"/>
                  <a:pt x="1630612" y="2081813"/>
                </a:cubicBezTo>
                <a:cubicBezTo>
                  <a:pt x="1554269" y="2028223"/>
                  <a:pt x="1535825" y="1922892"/>
                  <a:pt x="1589415" y="1846551"/>
                </a:cubicBezTo>
                <a:cubicBezTo>
                  <a:pt x="1616210" y="1808379"/>
                  <a:pt x="1655940" y="1784683"/>
                  <a:pt x="1698515" y="1777228"/>
                </a:cubicBezTo>
                <a:close/>
                <a:moveTo>
                  <a:pt x="203804" y="138075"/>
                </a:moveTo>
                <a:cubicBezTo>
                  <a:pt x="242325" y="138765"/>
                  <a:pt x="281060" y="150569"/>
                  <a:pt x="314966" y="174370"/>
                </a:cubicBezTo>
                <a:cubicBezTo>
                  <a:pt x="405384" y="237841"/>
                  <a:pt x="427228" y="362591"/>
                  <a:pt x="363758" y="453009"/>
                </a:cubicBezTo>
                <a:cubicBezTo>
                  <a:pt x="300287" y="543426"/>
                  <a:pt x="175537" y="565271"/>
                  <a:pt x="85119" y="501800"/>
                </a:cubicBezTo>
                <a:cubicBezTo>
                  <a:pt x="-5298" y="438330"/>
                  <a:pt x="-27143" y="313579"/>
                  <a:pt x="36328" y="223162"/>
                </a:cubicBezTo>
                <a:cubicBezTo>
                  <a:pt x="75997" y="166651"/>
                  <a:pt x="139603" y="136926"/>
                  <a:pt x="203804" y="138075"/>
                </a:cubicBezTo>
                <a:close/>
                <a:moveTo>
                  <a:pt x="4523751" y="0"/>
                </a:moveTo>
                <a:lnTo>
                  <a:pt x="4991611" y="0"/>
                </a:lnTo>
                <a:lnTo>
                  <a:pt x="4990548" y="56396"/>
                </a:lnTo>
                <a:cubicBezTo>
                  <a:pt x="4984038" y="86656"/>
                  <a:pt x="4971488" y="116139"/>
                  <a:pt x="4952586" y="143066"/>
                </a:cubicBezTo>
                <a:cubicBezTo>
                  <a:pt x="4876979" y="250772"/>
                  <a:pt x="4728373" y="276794"/>
                  <a:pt x="4620666" y="201187"/>
                </a:cubicBezTo>
                <a:cubicBezTo>
                  <a:pt x="4566812" y="163383"/>
                  <a:pt x="4533379" y="107329"/>
                  <a:pt x="4522861" y="47263"/>
                </a:cubicBezTo>
                <a:close/>
                <a:moveTo>
                  <a:pt x="541421" y="0"/>
                </a:moveTo>
                <a:lnTo>
                  <a:pt x="4356714" y="0"/>
                </a:lnTo>
                <a:lnTo>
                  <a:pt x="4356205" y="34459"/>
                </a:lnTo>
                <a:cubicBezTo>
                  <a:pt x="4362464" y="136224"/>
                  <a:pt x="4407157" y="234699"/>
                  <a:pt x="4484237" y="308330"/>
                </a:cubicBezTo>
                <a:cubicBezTo>
                  <a:pt x="4486133" y="310151"/>
                  <a:pt x="4488029" y="311972"/>
                  <a:pt x="4489907" y="313811"/>
                </a:cubicBezTo>
                <a:cubicBezTo>
                  <a:pt x="4733674" y="552267"/>
                  <a:pt x="4749088" y="944782"/>
                  <a:pt x="4524822" y="1201671"/>
                </a:cubicBezTo>
                <a:cubicBezTo>
                  <a:pt x="4437309" y="1301892"/>
                  <a:pt x="4326199" y="1368457"/>
                  <a:pt x="4207357" y="1400707"/>
                </a:cubicBezTo>
                <a:cubicBezTo>
                  <a:pt x="4066155" y="1439039"/>
                  <a:pt x="3957711" y="1552796"/>
                  <a:pt x="3920694" y="1694333"/>
                </a:cubicBezTo>
                <a:cubicBezTo>
                  <a:pt x="3882006" y="1842233"/>
                  <a:pt x="3807745" y="1983116"/>
                  <a:pt x="3697275" y="2103649"/>
                </a:cubicBezTo>
                <a:cubicBezTo>
                  <a:pt x="3339919" y="2493573"/>
                  <a:pt x="2728866" y="2524228"/>
                  <a:pt x="2334530" y="2171713"/>
                </a:cubicBezTo>
                <a:cubicBezTo>
                  <a:pt x="2237292" y="2084783"/>
                  <a:pt x="2161737" y="1982852"/>
                  <a:pt x="2108126" y="1872607"/>
                </a:cubicBezTo>
                <a:cubicBezTo>
                  <a:pt x="2041917" y="1736456"/>
                  <a:pt x="1902913" y="1651778"/>
                  <a:pt x="1751632" y="1647497"/>
                </a:cubicBezTo>
                <a:cubicBezTo>
                  <a:pt x="1363811" y="1636421"/>
                  <a:pt x="978655" y="1451953"/>
                  <a:pt x="721917" y="1088629"/>
                </a:cubicBezTo>
                <a:cubicBezTo>
                  <a:pt x="514495" y="795116"/>
                  <a:pt x="442915" y="431247"/>
                  <a:pt x="515690" y="89522"/>
                </a:cubicBezTo>
                <a:close/>
              </a:path>
            </a:pathLst>
          </a:custGeom>
        </p:spPr>
      </p:pic>
      <p:pic>
        <p:nvPicPr>
          <p:cNvPr id="4" name="Picture 3" descr="A cartoon of a person in a red hat&#10;&#10;Description automatically generated">
            <a:extLst>
              <a:ext uri="{FF2B5EF4-FFF2-40B4-BE49-F238E27FC236}">
                <a16:creationId xmlns:a16="http://schemas.microsoft.com/office/drawing/2014/main" id="{A4E74B33-880F-1E54-76DB-E6F591C6721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1714" r="3" b="28466"/>
          <a:stretch/>
        </p:blipFill>
        <p:spPr>
          <a:xfrm>
            <a:off x="1" y="5010381"/>
            <a:ext cx="5684646" cy="3524014"/>
          </a:xfrm>
          <a:custGeom>
            <a:avLst/>
            <a:gdLst/>
            <a:ahLst/>
            <a:cxnLst/>
            <a:rect l="l" t="t" r="r" b="b"/>
            <a:pathLst>
              <a:path w="6361079" h="3943347">
                <a:moveTo>
                  <a:pt x="521474" y="414420"/>
                </a:moveTo>
                <a:cubicBezTo>
                  <a:pt x="604087" y="416876"/>
                  <a:pt x="680773" y="462341"/>
                  <a:pt x="722249" y="543640"/>
                </a:cubicBezTo>
                <a:cubicBezTo>
                  <a:pt x="788608" y="673720"/>
                  <a:pt x="739700" y="846277"/>
                  <a:pt x="613008" y="929058"/>
                </a:cubicBezTo>
                <a:cubicBezTo>
                  <a:pt x="581335" y="949753"/>
                  <a:pt x="547799" y="962878"/>
                  <a:pt x="514274" y="968891"/>
                </a:cubicBezTo>
                <a:cubicBezTo>
                  <a:pt x="489130" y="973403"/>
                  <a:pt x="463992" y="973912"/>
                  <a:pt x="439653" y="970617"/>
                </a:cubicBezTo>
                <a:cubicBezTo>
                  <a:pt x="366631" y="960729"/>
                  <a:pt x="300784" y="916586"/>
                  <a:pt x="263455" y="843416"/>
                </a:cubicBezTo>
                <a:cubicBezTo>
                  <a:pt x="197095" y="713337"/>
                  <a:pt x="246004" y="540779"/>
                  <a:pt x="372696" y="457999"/>
                </a:cubicBezTo>
                <a:cubicBezTo>
                  <a:pt x="420205" y="426956"/>
                  <a:pt x="471906" y="412946"/>
                  <a:pt x="521474" y="414420"/>
                </a:cubicBezTo>
                <a:close/>
                <a:moveTo>
                  <a:pt x="988185" y="281716"/>
                </a:moveTo>
                <a:cubicBezTo>
                  <a:pt x="1037936" y="272792"/>
                  <a:pt x="1087637" y="295525"/>
                  <a:pt x="1112257" y="343785"/>
                </a:cubicBezTo>
                <a:cubicBezTo>
                  <a:pt x="1145083" y="408130"/>
                  <a:pt x="1120890" y="493488"/>
                  <a:pt x="1058219" y="534438"/>
                </a:cubicBezTo>
                <a:cubicBezTo>
                  <a:pt x="1042551" y="544675"/>
                  <a:pt x="1025962" y="551167"/>
                  <a:pt x="1009378" y="554142"/>
                </a:cubicBezTo>
                <a:cubicBezTo>
                  <a:pt x="992795" y="557117"/>
                  <a:pt x="976216" y="556574"/>
                  <a:pt x="960571" y="552740"/>
                </a:cubicBezTo>
                <a:cubicBezTo>
                  <a:pt x="929280" y="545075"/>
                  <a:pt x="901719" y="524246"/>
                  <a:pt x="885306" y="492074"/>
                </a:cubicBezTo>
                <a:cubicBezTo>
                  <a:pt x="852480" y="427728"/>
                  <a:pt x="876674" y="342369"/>
                  <a:pt x="939345" y="301420"/>
                </a:cubicBezTo>
                <a:cubicBezTo>
                  <a:pt x="955012" y="291183"/>
                  <a:pt x="971601" y="284691"/>
                  <a:pt x="988185" y="281716"/>
                </a:cubicBezTo>
                <a:close/>
                <a:moveTo>
                  <a:pt x="5006427" y="845"/>
                </a:moveTo>
                <a:cubicBezTo>
                  <a:pt x="5347805" y="-11751"/>
                  <a:pt x="5676540" y="116155"/>
                  <a:pt x="5981087" y="410490"/>
                </a:cubicBezTo>
                <a:cubicBezTo>
                  <a:pt x="6412348" y="827687"/>
                  <a:pt x="6605759" y="1875951"/>
                  <a:pt x="5850729" y="2477646"/>
                </a:cubicBezTo>
                <a:cubicBezTo>
                  <a:pt x="5675883" y="2617020"/>
                  <a:pt x="5510922" y="2776772"/>
                  <a:pt x="5345844" y="2934556"/>
                </a:cubicBezTo>
                <a:cubicBezTo>
                  <a:pt x="5189746" y="3083841"/>
                  <a:pt x="5136460" y="3294597"/>
                  <a:pt x="5187221" y="3522782"/>
                </a:cubicBezTo>
                <a:cubicBezTo>
                  <a:pt x="5215294" y="3648193"/>
                  <a:pt x="5248406" y="3772235"/>
                  <a:pt x="5278756" y="3896963"/>
                </a:cubicBezTo>
                <a:lnTo>
                  <a:pt x="5289244" y="3943347"/>
                </a:lnTo>
                <a:lnTo>
                  <a:pt x="0" y="3943347"/>
                </a:lnTo>
                <a:lnTo>
                  <a:pt x="0" y="1141130"/>
                </a:lnTo>
                <a:lnTo>
                  <a:pt x="20427" y="1143747"/>
                </a:lnTo>
                <a:cubicBezTo>
                  <a:pt x="184004" y="1161317"/>
                  <a:pt x="349131" y="1167916"/>
                  <a:pt x="512761" y="1154170"/>
                </a:cubicBezTo>
                <a:cubicBezTo>
                  <a:pt x="714977" y="1137036"/>
                  <a:pt x="846044" y="936951"/>
                  <a:pt x="972888" y="756346"/>
                </a:cubicBezTo>
                <a:cubicBezTo>
                  <a:pt x="1288958" y="306148"/>
                  <a:pt x="1657725" y="145437"/>
                  <a:pt x="2042260" y="341101"/>
                </a:cubicBezTo>
                <a:cubicBezTo>
                  <a:pt x="2191395" y="416984"/>
                  <a:pt x="2319169" y="569188"/>
                  <a:pt x="2435451" y="712718"/>
                </a:cubicBezTo>
                <a:cubicBezTo>
                  <a:pt x="2747209" y="1097658"/>
                  <a:pt x="3118527" y="1070852"/>
                  <a:pt x="3463163" y="819175"/>
                </a:cubicBezTo>
                <a:cubicBezTo>
                  <a:pt x="3707831" y="639902"/>
                  <a:pt x="3938655" y="426737"/>
                  <a:pt x="4192369" y="273017"/>
                </a:cubicBezTo>
                <a:cubicBezTo>
                  <a:pt x="4467747" y="105432"/>
                  <a:pt x="4740911" y="10641"/>
                  <a:pt x="5006427" y="845"/>
                </a:cubicBezTo>
                <a:close/>
              </a:path>
            </a:pathLst>
          </a:cu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793596" y="5392044"/>
            <a:ext cx="5588294" cy="2461635"/>
          </a:xfrm>
        </p:spPr>
        <p:txBody>
          <a:bodyPr vert="horz" lIns="97536" tIns="48768" rIns="97536" bIns="48768" rtlCol="0" anchor="t">
            <a:normAutofit fontScale="92500" lnSpcReduction="20000"/>
          </a:bodyPr>
          <a:lstStyle/>
          <a:p>
            <a:r>
              <a:rPr lang="en-US" b="1"/>
              <a:t>Thursday </a:t>
            </a:r>
            <a:r>
              <a:rPr lang="en-US" b="1" dirty="0"/>
              <a:t>1/16 @4 pm!!</a:t>
            </a:r>
          </a:p>
          <a:p>
            <a:r>
              <a:rPr lang="en-US" b="1" dirty="0"/>
              <a:t>Showtime: 1/28!!</a:t>
            </a:r>
          </a:p>
          <a:p>
            <a:r>
              <a:rPr lang="en-US" b="1" dirty="0"/>
              <a:t>Meet in 167 first!</a:t>
            </a:r>
          </a:p>
          <a:p>
            <a:endParaRPr lang="en-US" b="1" dirty="0"/>
          </a:p>
          <a:p>
            <a:r>
              <a:rPr lang="en-US" b="1" dirty="0"/>
              <a:t>PLEASE TELL ME IF YOU ARE NOT ABLE TO ATTEND!!!!!!!!</a:t>
            </a:r>
          </a:p>
        </p:txBody>
      </p:sp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>
            <a:extLst>
              <a:ext uri="{FF2B5EF4-FFF2-40B4-BE49-F238E27FC236}">
                <a16:creationId xmlns:a16="http://schemas.microsoft.com/office/drawing/2014/main" id="{4B3E83B9-222A-4520-83DF-65CC433DAC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3469" y="1800305"/>
            <a:ext cx="7229135" cy="1796236"/>
          </a:xfrm>
        </p:spPr>
        <p:txBody>
          <a:bodyPr>
            <a:normAutofit/>
          </a:bodyPr>
          <a:lstStyle/>
          <a:p>
            <a:pPr algn="ctr"/>
            <a:r>
              <a:rPr lang="en-US" sz="5760" dirty="0"/>
              <a:t>CHANGES TO </a:t>
            </a:r>
            <a:br>
              <a:rPr lang="en-US" sz="5760" dirty="0"/>
            </a:br>
            <a:r>
              <a:rPr lang="en-US" sz="5760" b="1" dirty="0"/>
              <a:t>CHESS CLUB</a:t>
            </a:r>
            <a:r>
              <a:rPr lang="en-US" sz="5760" dirty="0"/>
              <a:t>!</a:t>
            </a:r>
          </a:p>
        </p:txBody>
      </p:sp>
      <p:pic>
        <p:nvPicPr>
          <p:cNvPr id="28" name="Picture Placeholder 27" descr="Close Up of a chess board">
            <a:extLst>
              <a:ext uri="{FF2B5EF4-FFF2-40B4-BE49-F238E27FC236}">
                <a16:creationId xmlns:a16="http://schemas.microsoft.com/office/drawing/2014/main" id="{418F3B9B-6683-4DCF-8F6A-173C94E52CE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/>
          <a:srcRect t="10670" b="10670"/>
          <a:stretch/>
        </p:blipFill>
        <p:spPr>
          <a:xfrm>
            <a:off x="579120" y="1832187"/>
            <a:ext cx="4290907" cy="1991851"/>
          </a:xfrm>
        </p:spPr>
      </p:pic>
      <p:pic>
        <p:nvPicPr>
          <p:cNvPr id="13" name="Picture Placeholder 12" descr="Cogs brainstorming">
            <a:extLst>
              <a:ext uri="{FF2B5EF4-FFF2-40B4-BE49-F238E27FC236}">
                <a16:creationId xmlns:a16="http://schemas.microsoft.com/office/drawing/2014/main" id="{22858132-76FC-4F1E-BBD7-969497F1A04A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9120" y="3906307"/>
            <a:ext cx="4290907" cy="1965909"/>
          </a:xfrm>
        </p:spPr>
      </p:pic>
      <p:pic>
        <p:nvPicPr>
          <p:cNvPr id="19" name="Picture Placeholder 18" descr="Close up of grey chess piece casting a shadow">
            <a:extLst>
              <a:ext uri="{FF2B5EF4-FFF2-40B4-BE49-F238E27FC236}">
                <a16:creationId xmlns:a16="http://schemas.microsoft.com/office/drawing/2014/main" id="{4DDD4EE5-D9CF-4433-8027-E8390EC16D11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9120" y="5954487"/>
            <a:ext cx="4290907" cy="2004622"/>
          </a:xfrm>
        </p:spPr>
      </p:pic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E17FA55F-C7EA-4BF4-8024-B7D78BD788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3469" y="3789628"/>
            <a:ext cx="6827520" cy="3962493"/>
          </a:xfrm>
        </p:spPr>
        <p:txBody>
          <a:bodyPr>
            <a:normAutofit lnSpcReduction="10000"/>
          </a:bodyPr>
          <a:lstStyle/>
          <a:p>
            <a:pPr>
              <a:spcBef>
                <a:spcPts val="0"/>
              </a:spcBef>
              <a:spcAft>
                <a:spcPts val="2560"/>
              </a:spcAft>
            </a:pPr>
            <a:r>
              <a:rPr lang="en-US" sz="3413" dirty="0"/>
              <a:t>Chess Club will now meet on </a:t>
            </a:r>
            <a:r>
              <a:rPr lang="en-US" sz="3413" b="1" u="sng" dirty="0"/>
              <a:t>FRIDAYs</a:t>
            </a:r>
            <a:r>
              <a:rPr lang="en-US" sz="3413" dirty="0"/>
              <a:t> instead of Thursday.</a:t>
            </a:r>
          </a:p>
          <a:p>
            <a:pPr>
              <a:spcBef>
                <a:spcPts val="0"/>
              </a:spcBef>
              <a:spcAft>
                <a:spcPts val="2560"/>
              </a:spcAft>
            </a:pPr>
            <a:r>
              <a:rPr lang="en-US" sz="3413" dirty="0"/>
              <a:t>Meetings still in 234A. See Ms. Bowling if you need a pass.</a:t>
            </a:r>
          </a:p>
          <a:p>
            <a:pPr>
              <a:spcBef>
                <a:spcPts val="0"/>
              </a:spcBef>
              <a:spcAft>
                <a:spcPts val="2560"/>
              </a:spcAft>
            </a:pPr>
            <a:r>
              <a:rPr lang="en-US" sz="3413" dirty="0"/>
              <a:t>All levels welcome!</a:t>
            </a:r>
          </a:p>
          <a:p>
            <a:pPr>
              <a:spcBef>
                <a:spcPts val="0"/>
              </a:spcBef>
              <a:spcAft>
                <a:spcPts val="2560"/>
              </a:spcAft>
            </a:pPr>
            <a:r>
              <a:rPr lang="en-US" sz="3413" dirty="0"/>
              <a:t>Beginners welcome! </a:t>
            </a:r>
          </a:p>
        </p:txBody>
      </p:sp>
    </p:spTree>
    <p:extLst>
      <p:ext uri="{BB962C8B-B14F-4D97-AF65-F5344CB8AC3E}">
        <p14:creationId xmlns:p14="http://schemas.microsoft.com/office/powerpoint/2010/main" val="233031739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14460B-1163-EF5C-48E4-D30AAB0DCF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FD68E6-4BAF-D685-9057-7F028E17EE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1B5FA32-1014-6D73-067D-1B90F629F6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901" y="152400"/>
            <a:ext cx="12788900" cy="960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547391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red dragon with wings and sharp teeth&#10;&#10;Description automatically generated">
            <a:extLst>
              <a:ext uri="{FF2B5EF4-FFF2-40B4-BE49-F238E27FC236}">
                <a16:creationId xmlns:a16="http://schemas.microsoft.com/office/drawing/2014/main" id="{681596FD-D6C9-E95F-DE83-118554B4660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67" r="2" b="2"/>
          <a:stretch/>
        </p:blipFill>
        <p:spPr>
          <a:xfrm>
            <a:off x="4167201" y="1219211"/>
            <a:ext cx="8863391" cy="7315189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63737881-458F-40AD-B72B-B57D267DC4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" y="1219199"/>
            <a:ext cx="4886962" cy="7315202"/>
            <a:chOff x="-2" y="-1"/>
            <a:chExt cx="4581527" cy="6858002"/>
          </a:xfrm>
          <a:effectLst>
            <a:outerShdw blurRad="381000" dist="50800" algn="ctr" rotWithShape="0">
              <a:srgbClr val="000000">
                <a:alpha val="10000"/>
              </a:srgbClr>
            </a:outerShdw>
          </a:effectLst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C2967126-346F-41EA-982D-63D8EBB60D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2" y="-1"/>
              <a:ext cx="4572002" cy="6858002"/>
            </a:xfrm>
            <a:custGeom>
              <a:avLst/>
              <a:gdLst>
                <a:gd name="connsiteX0" fmla="*/ 4214994 w 4572002"/>
                <a:gd name="connsiteY0" fmla="*/ 6564620 h 6858002"/>
                <a:gd name="connsiteX1" fmla="*/ 4214994 w 4572002"/>
                <a:gd name="connsiteY1" fmla="*/ 6564621 h 6858002"/>
                <a:gd name="connsiteX2" fmla="*/ 4237474 w 4572002"/>
                <a:gd name="connsiteY2" fmla="*/ 6588626 h 6858002"/>
                <a:gd name="connsiteX3" fmla="*/ 4254096 w 4572002"/>
                <a:gd name="connsiteY3" fmla="*/ 6625225 h 6858002"/>
                <a:gd name="connsiteX4" fmla="*/ 4247001 w 4572002"/>
                <a:gd name="connsiteY4" fmla="*/ 6662540 h 6858002"/>
                <a:gd name="connsiteX5" fmla="*/ 4247000 w 4572002"/>
                <a:gd name="connsiteY5" fmla="*/ 6662541 h 6858002"/>
                <a:gd name="connsiteX6" fmla="*/ 4246999 w 4572002"/>
                <a:gd name="connsiteY6" fmla="*/ 6662544 h 6858002"/>
                <a:gd name="connsiteX7" fmla="*/ 4235550 w 4572002"/>
                <a:gd name="connsiteY7" fmla="*/ 6683027 h 6858002"/>
                <a:gd name="connsiteX8" fmla="*/ 4232403 w 4572002"/>
                <a:gd name="connsiteY8" fmla="*/ 6702976 h 6858002"/>
                <a:gd name="connsiteX9" fmla="*/ 4232403 w 4572002"/>
                <a:gd name="connsiteY9" fmla="*/ 6702977 h 6858002"/>
                <a:gd name="connsiteX10" fmla="*/ 4246238 w 4572002"/>
                <a:gd name="connsiteY10" fmla="*/ 6742553 h 6858002"/>
                <a:gd name="connsiteX11" fmla="*/ 4246239 w 4572002"/>
                <a:gd name="connsiteY11" fmla="*/ 6742555 h 6858002"/>
                <a:gd name="connsiteX12" fmla="*/ 4265716 w 4572002"/>
                <a:gd name="connsiteY12" fmla="*/ 6812062 h 6858002"/>
                <a:gd name="connsiteX13" fmla="*/ 4265717 w 4572002"/>
                <a:gd name="connsiteY13" fmla="*/ 6812064 h 6858002"/>
                <a:gd name="connsiteX14" fmla="*/ 4265717 w 4572002"/>
                <a:gd name="connsiteY14" fmla="*/ 6812063 h 6858002"/>
                <a:gd name="connsiteX15" fmla="*/ 4265716 w 4572002"/>
                <a:gd name="connsiteY15" fmla="*/ 6812062 h 6858002"/>
                <a:gd name="connsiteX16" fmla="*/ 4260942 w 4572002"/>
                <a:gd name="connsiteY16" fmla="*/ 6776800 h 6858002"/>
                <a:gd name="connsiteX17" fmla="*/ 4246239 w 4572002"/>
                <a:gd name="connsiteY17" fmla="*/ 6742555 h 6858002"/>
                <a:gd name="connsiteX18" fmla="*/ 4246238 w 4572002"/>
                <a:gd name="connsiteY18" fmla="*/ 6742552 h 6858002"/>
                <a:gd name="connsiteX19" fmla="*/ 4232403 w 4572002"/>
                <a:gd name="connsiteY19" fmla="*/ 6702976 h 6858002"/>
                <a:gd name="connsiteX20" fmla="*/ 4246999 w 4572002"/>
                <a:gd name="connsiteY20" fmla="*/ 6662544 h 6858002"/>
                <a:gd name="connsiteX21" fmla="*/ 4247000 w 4572002"/>
                <a:gd name="connsiteY21" fmla="*/ 6662542 h 6858002"/>
                <a:gd name="connsiteX22" fmla="*/ 4247001 w 4572002"/>
                <a:gd name="connsiteY22" fmla="*/ 6662540 h 6858002"/>
                <a:gd name="connsiteX23" fmla="*/ 4254084 w 4572002"/>
                <a:gd name="connsiteY23" fmla="*/ 6645552 h 6858002"/>
                <a:gd name="connsiteX24" fmla="*/ 4254096 w 4572002"/>
                <a:gd name="connsiteY24" fmla="*/ 6625225 h 6858002"/>
                <a:gd name="connsiteX25" fmla="*/ 4254096 w 4572002"/>
                <a:gd name="connsiteY25" fmla="*/ 6625224 h 6858002"/>
                <a:gd name="connsiteX26" fmla="*/ 4237474 w 4572002"/>
                <a:gd name="connsiteY26" fmla="*/ 6588625 h 6858002"/>
                <a:gd name="connsiteX27" fmla="*/ 4295315 w 4572002"/>
                <a:gd name="connsiteY27" fmla="*/ 6438981 h 6858002"/>
                <a:gd name="connsiteX28" fmla="*/ 4275385 w 4572002"/>
                <a:gd name="connsiteY28" fmla="*/ 6463840 h 6858002"/>
                <a:gd name="connsiteX29" fmla="*/ 4275382 w 4572002"/>
                <a:gd name="connsiteY29" fmla="*/ 6463849 h 6858002"/>
                <a:gd name="connsiteX30" fmla="*/ 4261587 w 4572002"/>
                <a:gd name="connsiteY30" fmla="*/ 6513012 h 6858002"/>
                <a:gd name="connsiteX31" fmla="*/ 4242781 w 4572002"/>
                <a:gd name="connsiteY31" fmla="*/ 6546194 h 6858002"/>
                <a:gd name="connsiteX32" fmla="*/ 4242781 w 4572002"/>
                <a:gd name="connsiteY32" fmla="*/ 6546195 h 6858002"/>
                <a:gd name="connsiteX33" fmla="*/ 4259120 w 4572002"/>
                <a:gd name="connsiteY33" fmla="*/ 6521804 h 6858002"/>
                <a:gd name="connsiteX34" fmla="*/ 4261587 w 4572002"/>
                <a:gd name="connsiteY34" fmla="*/ 6513012 h 6858002"/>
                <a:gd name="connsiteX35" fmla="*/ 4264398 w 4572002"/>
                <a:gd name="connsiteY35" fmla="*/ 6508052 h 6858002"/>
                <a:gd name="connsiteX36" fmla="*/ 4275382 w 4572002"/>
                <a:gd name="connsiteY36" fmla="*/ 6463849 h 6858002"/>
                <a:gd name="connsiteX37" fmla="*/ 4275385 w 4572002"/>
                <a:gd name="connsiteY37" fmla="*/ 6463841 h 6858002"/>
                <a:gd name="connsiteX38" fmla="*/ 4295315 w 4572002"/>
                <a:gd name="connsiteY38" fmla="*/ 6438981 h 6858002"/>
                <a:gd name="connsiteX39" fmla="*/ 4381289 w 4572002"/>
                <a:gd name="connsiteY39" fmla="*/ 6365204 h 6858002"/>
                <a:gd name="connsiteX40" fmla="*/ 4380008 w 4572002"/>
                <a:gd name="connsiteY40" fmla="*/ 6387910 h 6858002"/>
                <a:gd name="connsiteX41" fmla="*/ 4378243 w 4572002"/>
                <a:gd name="connsiteY41" fmla="*/ 6391549 h 6858002"/>
                <a:gd name="connsiteX42" fmla="*/ 4370589 w 4572002"/>
                <a:gd name="connsiteY42" fmla="*/ 6407332 h 6858002"/>
                <a:gd name="connsiteX43" fmla="*/ 4370589 w 4572002"/>
                <a:gd name="connsiteY43" fmla="*/ 6407333 h 6858002"/>
                <a:gd name="connsiteX44" fmla="*/ 4378243 w 4572002"/>
                <a:gd name="connsiteY44" fmla="*/ 6391549 h 6858002"/>
                <a:gd name="connsiteX45" fmla="*/ 4380008 w 4572002"/>
                <a:gd name="connsiteY45" fmla="*/ 6387910 h 6858002"/>
                <a:gd name="connsiteX46" fmla="*/ 4142220 w 4572002"/>
                <a:gd name="connsiteY46" fmla="*/ 4221391 h 6858002"/>
                <a:gd name="connsiteX47" fmla="*/ 4142220 w 4572002"/>
                <a:gd name="connsiteY47" fmla="*/ 4221392 h 6858002"/>
                <a:gd name="connsiteX48" fmla="*/ 4147936 w 4572002"/>
                <a:gd name="connsiteY48" fmla="*/ 4253015 h 6858002"/>
                <a:gd name="connsiteX49" fmla="*/ 4187752 w 4572002"/>
                <a:gd name="connsiteY49" fmla="*/ 4324646 h 6858002"/>
                <a:gd name="connsiteX50" fmla="*/ 4196706 w 4572002"/>
                <a:gd name="connsiteY50" fmla="*/ 4363891 h 6858002"/>
                <a:gd name="connsiteX51" fmla="*/ 4195944 w 4572002"/>
                <a:gd name="connsiteY51" fmla="*/ 4482004 h 6858002"/>
                <a:gd name="connsiteX52" fmla="*/ 4135934 w 4572002"/>
                <a:gd name="connsiteY52" fmla="*/ 4659174 h 6858002"/>
                <a:gd name="connsiteX53" fmla="*/ 4127932 w 4572002"/>
                <a:gd name="connsiteY53" fmla="*/ 4677655 h 6858002"/>
                <a:gd name="connsiteX54" fmla="*/ 4118025 w 4572002"/>
                <a:gd name="connsiteY54" fmla="*/ 4767764 h 6858002"/>
                <a:gd name="connsiteX55" fmla="*/ 4116716 w 4572002"/>
                <a:gd name="connsiteY55" fmla="*/ 4800483 h 6858002"/>
                <a:gd name="connsiteX56" fmla="*/ 4116716 w 4572002"/>
                <a:gd name="connsiteY56" fmla="*/ 4800484 h 6858002"/>
                <a:gd name="connsiteX57" fmla="*/ 4131552 w 4572002"/>
                <a:gd name="connsiteY57" fmla="*/ 4828917 h 6858002"/>
                <a:gd name="connsiteX58" fmla="*/ 4153733 w 4572002"/>
                <a:gd name="connsiteY58" fmla="*/ 4863343 h 6858002"/>
                <a:gd name="connsiteX59" fmla="*/ 4161262 w 4572002"/>
                <a:gd name="connsiteY59" fmla="*/ 4889275 h 6858002"/>
                <a:gd name="connsiteX60" fmla="*/ 4159557 w 4572002"/>
                <a:gd name="connsiteY60" fmla="*/ 4912168 h 6858002"/>
                <a:gd name="connsiteX61" fmla="*/ 4158155 w 4572002"/>
                <a:gd name="connsiteY61" fmla="*/ 4933804 h 6858002"/>
                <a:gd name="connsiteX62" fmla="*/ 4158155 w 4572002"/>
                <a:gd name="connsiteY62" fmla="*/ 4933805 h 6858002"/>
                <a:gd name="connsiteX63" fmla="*/ 4162914 w 4572002"/>
                <a:gd name="connsiteY63" fmla="*/ 4952673 h 6858002"/>
                <a:gd name="connsiteX64" fmla="*/ 4165707 w 4572002"/>
                <a:gd name="connsiteY64" fmla="*/ 4957454 h 6858002"/>
                <a:gd name="connsiteX65" fmla="*/ 4166985 w 4572002"/>
                <a:gd name="connsiteY65" fmla="*/ 4961456 h 6858002"/>
                <a:gd name="connsiteX66" fmla="*/ 4182989 w 4572002"/>
                <a:gd name="connsiteY66" fmla="*/ 4987038 h 6858002"/>
                <a:gd name="connsiteX67" fmla="*/ 4209468 w 4572002"/>
                <a:gd name="connsiteY67" fmla="*/ 5041522 h 6858002"/>
                <a:gd name="connsiteX68" fmla="*/ 4216684 w 4572002"/>
                <a:gd name="connsiteY68" fmla="*/ 5072376 h 6858002"/>
                <a:gd name="connsiteX69" fmla="*/ 4222587 w 4572002"/>
                <a:gd name="connsiteY69" fmla="*/ 5087441 h 6858002"/>
                <a:gd name="connsiteX70" fmla="*/ 4235615 w 4572002"/>
                <a:gd name="connsiteY70" fmla="*/ 5133220 h 6858002"/>
                <a:gd name="connsiteX71" fmla="*/ 4235616 w 4572002"/>
                <a:gd name="connsiteY71" fmla="*/ 5133225 h 6858002"/>
                <a:gd name="connsiteX72" fmla="*/ 4228901 w 4572002"/>
                <a:gd name="connsiteY72" fmla="*/ 5166113 h 6858002"/>
                <a:gd name="connsiteX73" fmla="*/ 4228901 w 4572002"/>
                <a:gd name="connsiteY73" fmla="*/ 5166114 h 6858002"/>
                <a:gd name="connsiteX74" fmla="*/ 4229593 w 4572002"/>
                <a:gd name="connsiteY74" fmla="*/ 5172091 h 6858002"/>
                <a:gd name="connsiteX75" fmla="*/ 4232139 w 4572002"/>
                <a:gd name="connsiteY75" fmla="*/ 5179068 h 6858002"/>
                <a:gd name="connsiteX76" fmla="*/ 4231973 w 4572002"/>
                <a:gd name="connsiteY76" fmla="*/ 5229434 h 6858002"/>
                <a:gd name="connsiteX77" fmla="*/ 4225669 w 4572002"/>
                <a:gd name="connsiteY77" fmla="*/ 5241089 h 6858002"/>
                <a:gd name="connsiteX78" fmla="*/ 4208517 w 4572002"/>
                <a:gd name="connsiteY78" fmla="*/ 5272796 h 6858002"/>
                <a:gd name="connsiteX79" fmla="*/ 4184613 w 4572002"/>
                <a:gd name="connsiteY79" fmla="*/ 5312288 h 6858002"/>
                <a:gd name="connsiteX80" fmla="*/ 4183557 w 4572002"/>
                <a:gd name="connsiteY80" fmla="*/ 5321350 h 6858002"/>
                <a:gd name="connsiteX81" fmla="*/ 4181083 w 4572002"/>
                <a:gd name="connsiteY81" fmla="*/ 5326163 h 6858002"/>
                <a:gd name="connsiteX82" fmla="*/ 4179637 w 4572002"/>
                <a:gd name="connsiteY82" fmla="*/ 5355014 h 6858002"/>
                <a:gd name="connsiteX83" fmla="*/ 4179637 w 4572002"/>
                <a:gd name="connsiteY83" fmla="*/ 5355015 h 6858002"/>
                <a:gd name="connsiteX84" fmla="*/ 4184513 w 4572002"/>
                <a:gd name="connsiteY84" fmla="*/ 5385385 h 6858002"/>
                <a:gd name="connsiteX85" fmla="*/ 4192704 w 4572002"/>
                <a:gd name="connsiteY85" fmla="*/ 5425583 h 6858002"/>
                <a:gd name="connsiteX86" fmla="*/ 4204327 w 4572002"/>
                <a:gd name="connsiteY86" fmla="*/ 5480638 h 6858002"/>
                <a:gd name="connsiteX87" fmla="*/ 4208850 w 4572002"/>
                <a:gd name="connsiteY87" fmla="*/ 5507668 h 6858002"/>
                <a:gd name="connsiteX88" fmla="*/ 4198232 w 4572002"/>
                <a:gd name="connsiteY88" fmla="*/ 5531692 h 6858002"/>
                <a:gd name="connsiteX89" fmla="*/ 4198231 w 4572002"/>
                <a:gd name="connsiteY89" fmla="*/ 5531693 h 6858002"/>
                <a:gd name="connsiteX90" fmla="*/ 4188085 w 4572002"/>
                <a:gd name="connsiteY90" fmla="*/ 5547578 h 6858002"/>
                <a:gd name="connsiteX91" fmla="*/ 4188085 w 4572002"/>
                <a:gd name="connsiteY91" fmla="*/ 5547579 h 6858002"/>
                <a:gd name="connsiteX92" fmla="*/ 4197659 w 4572002"/>
                <a:gd name="connsiteY92" fmla="*/ 5562747 h 6858002"/>
                <a:gd name="connsiteX93" fmla="*/ 4268907 w 4572002"/>
                <a:gd name="connsiteY93" fmla="*/ 5704484 h 6858002"/>
                <a:gd name="connsiteX94" fmla="*/ 4274812 w 4572002"/>
                <a:gd name="connsiteY94" fmla="*/ 5740489 h 6858002"/>
                <a:gd name="connsiteX95" fmla="*/ 4283578 w 4572002"/>
                <a:gd name="connsiteY95" fmla="*/ 5760874 h 6858002"/>
                <a:gd name="connsiteX96" fmla="*/ 4371973 w 4572002"/>
                <a:gd name="connsiteY96" fmla="*/ 5883752 h 6858002"/>
                <a:gd name="connsiteX97" fmla="*/ 4371974 w 4572002"/>
                <a:gd name="connsiteY97" fmla="*/ 5883757 h 6858002"/>
                <a:gd name="connsiteX98" fmla="*/ 4389877 w 4572002"/>
                <a:gd name="connsiteY98" fmla="*/ 5935946 h 6858002"/>
                <a:gd name="connsiteX99" fmla="*/ 4389878 w 4572002"/>
                <a:gd name="connsiteY99" fmla="*/ 5935950 h 6858002"/>
                <a:gd name="connsiteX100" fmla="*/ 4386259 w 4572002"/>
                <a:gd name="connsiteY100" fmla="*/ 5993290 h 6858002"/>
                <a:gd name="connsiteX101" fmla="*/ 4386259 w 4572002"/>
                <a:gd name="connsiteY101" fmla="*/ 5993291 h 6858002"/>
                <a:gd name="connsiteX102" fmla="*/ 4379782 w 4572002"/>
                <a:gd name="connsiteY102" fmla="*/ 6026440 h 6858002"/>
                <a:gd name="connsiteX103" fmla="*/ 4323583 w 4572002"/>
                <a:gd name="connsiteY103" fmla="*/ 6108738 h 6858002"/>
                <a:gd name="connsiteX104" fmla="*/ 4309890 w 4572002"/>
                <a:gd name="connsiteY104" fmla="*/ 6133314 h 6858002"/>
                <a:gd name="connsiteX105" fmla="*/ 4309890 w 4572002"/>
                <a:gd name="connsiteY105" fmla="*/ 6133315 h 6858002"/>
                <a:gd name="connsiteX106" fmla="*/ 4313591 w 4572002"/>
                <a:gd name="connsiteY106" fmla="*/ 6143190 h 6858002"/>
                <a:gd name="connsiteX107" fmla="*/ 4325486 w 4572002"/>
                <a:gd name="connsiteY107" fmla="*/ 6155600 h 6858002"/>
                <a:gd name="connsiteX108" fmla="*/ 4325488 w 4572002"/>
                <a:gd name="connsiteY108" fmla="*/ 6155603 h 6858002"/>
                <a:gd name="connsiteX109" fmla="*/ 4364160 w 4572002"/>
                <a:gd name="connsiteY109" fmla="*/ 6228757 h 6858002"/>
                <a:gd name="connsiteX110" fmla="*/ 4381497 w 4572002"/>
                <a:gd name="connsiteY110" fmla="*/ 6361540 h 6858002"/>
                <a:gd name="connsiteX111" fmla="*/ 4381497 w 4572002"/>
                <a:gd name="connsiteY111" fmla="*/ 6361539 h 6858002"/>
                <a:gd name="connsiteX112" fmla="*/ 4364160 w 4572002"/>
                <a:gd name="connsiteY112" fmla="*/ 6228756 h 6858002"/>
                <a:gd name="connsiteX113" fmla="*/ 4325488 w 4572002"/>
                <a:gd name="connsiteY113" fmla="*/ 6155602 h 6858002"/>
                <a:gd name="connsiteX114" fmla="*/ 4325486 w 4572002"/>
                <a:gd name="connsiteY114" fmla="*/ 6155600 h 6858002"/>
                <a:gd name="connsiteX115" fmla="*/ 4309890 w 4572002"/>
                <a:gd name="connsiteY115" fmla="*/ 6133315 h 6858002"/>
                <a:gd name="connsiteX116" fmla="*/ 4323583 w 4572002"/>
                <a:gd name="connsiteY116" fmla="*/ 6108739 h 6858002"/>
                <a:gd name="connsiteX117" fmla="*/ 4379782 w 4572002"/>
                <a:gd name="connsiteY117" fmla="*/ 6026441 h 6858002"/>
                <a:gd name="connsiteX118" fmla="*/ 4386259 w 4572002"/>
                <a:gd name="connsiteY118" fmla="*/ 5993292 h 6858002"/>
                <a:gd name="connsiteX119" fmla="*/ 4386259 w 4572002"/>
                <a:gd name="connsiteY119" fmla="*/ 5993290 h 6858002"/>
                <a:gd name="connsiteX120" fmla="*/ 4389712 w 4572002"/>
                <a:gd name="connsiteY120" fmla="*/ 5964477 h 6858002"/>
                <a:gd name="connsiteX121" fmla="*/ 4389878 w 4572002"/>
                <a:gd name="connsiteY121" fmla="*/ 5935950 h 6858002"/>
                <a:gd name="connsiteX122" fmla="*/ 4389878 w 4572002"/>
                <a:gd name="connsiteY122" fmla="*/ 5935949 h 6858002"/>
                <a:gd name="connsiteX123" fmla="*/ 4389877 w 4572002"/>
                <a:gd name="connsiteY123" fmla="*/ 5935946 h 6858002"/>
                <a:gd name="connsiteX124" fmla="*/ 4382997 w 4572002"/>
                <a:gd name="connsiteY124" fmla="*/ 5909351 h 6858002"/>
                <a:gd name="connsiteX125" fmla="*/ 4371974 w 4572002"/>
                <a:gd name="connsiteY125" fmla="*/ 5883757 h 6858002"/>
                <a:gd name="connsiteX126" fmla="*/ 4371973 w 4572002"/>
                <a:gd name="connsiteY126" fmla="*/ 5883751 h 6858002"/>
                <a:gd name="connsiteX127" fmla="*/ 4283578 w 4572002"/>
                <a:gd name="connsiteY127" fmla="*/ 5760873 h 6858002"/>
                <a:gd name="connsiteX128" fmla="*/ 4274812 w 4572002"/>
                <a:gd name="connsiteY128" fmla="*/ 5740488 h 6858002"/>
                <a:gd name="connsiteX129" fmla="*/ 4268907 w 4572002"/>
                <a:gd name="connsiteY129" fmla="*/ 5704483 h 6858002"/>
                <a:gd name="connsiteX130" fmla="*/ 4197659 w 4572002"/>
                <a:gd name="connsiteY130" fmla="*/ 5562746 h 6858002"/>
                <a:gd name="connsiteX131" fmla="*/ 4188085 w 4572002"/>
                <a:gd name="connsiteY131" fmla="*/ 5547578 h 6858002"/>
                <a:gd name="connsiteX132" fmla="*/ 4198231 w 4572002"/>
                <a:gd name="connsiteY132" fmla="*/ 5531694 h 6858002"/>
                <a:gd name="connsiteX133" fmla="*/ 4198232 w 4572002"/>
                <a:gd name="connsiteY133" fmla="*/ 5531692 h 6858002"/>
                <a:gd name="connsiteX134" fmla="*/ 4206630 w 4572002"/>
                <a:gd name="connsiteY134" fmla="*/ 5520422 h 6858002"/>
                <a:gd name="connsiteX135" fmla="*/ 4208850 w 4572002"/>
                <a:gd name="connsiteY135" fmla="*/ 5507668 h 6858002"/>
                <a:gd name="connsiteX136" fmla="*/ 4208850 w 4572002"/>
                <a:gd name="connsiteY136" fmla="*/ 5507667 h 6858002"/>
                <a:gd name="connsiteX137" fmla="*/ 4204327 w 4572002"/>
                <a:gd name="connsiteY137" fmla="*/ 5480637 h 6858002"/>
                <a:gd name="connsiteX138" fmla="*/ 4192704 w 4572002"/>
                <a:gd name="connsiteY138" fmla="*/ 5425582 h 6858002"/>
                <a:gd name="connsiteX139" fmla="*/ 4184513 w 4572002"/>
                <a:gd name="connsiteY139" fmla="*/ 5385384 h 6858002"/>
                <a:gd name="connsiteX140" fmla="*/ 4179637 w 4572002"/>
                <a:gd name="connsiteY140" fmla="*/ 5355014 h 6858002"/>
                <a:gd name="connsiteX141" fmla="*/ 4183557 w 4572002"/>
                <a:gd name="connsiteY141" fmla="*/ 5321350 h 6858002"/>
                <a:gd name="connsiteX142" fmla="*/ 4208517 w 4572002"/>
                <a:gd name="connsiteY142" fmla="*/ 5272797 h 6858002"/>
                <a:gd name="connsiteX143" fmla="*/ 4225669 w 4572002"/>
                <a:gd name="connsiteY143" fmla="*/ 5241089 h 6858002"/>
                <a:gd name="connsiteX144" fmla="*/ 4231973 w 4572002"/>
                <a:gd name="connsiteY144" fmla="*/ 5229433 h 6858002"/>
                <a:gd name="connsiteX145" fmla="*/ 4232139 w 4572002"/>
                <a:gd name="connsiteY145" fmla="*/ 5179068 h 6858002"/>
                <a:gd name="connsiteX146" fmla="*/ 4232139 w 4572002"/>
                <a:gd name="connsiteY146" fmla="*/ 5179067 h 6858002"/>
                <a:gd name="connsiteX147" fmla="*/ 4229593 w 4572002"/>
                <a:gd name="connsiteY147" fmla="*/ 5172090 h 6858002"/>
                <a:gd name="connsiteX148" fmla="*/ 4228901 w 4572002"/>
                <a:gd name="connsiteY148" fmla="*/ 5166114 h 6858002"/>
                <a:gd name="connsiteX149" fmla="*/ 4235616 w 4572002"/>
                <a:gd name="connsiteY149" fmla="*/ 5133225 h 6858002"/>
                <a:gd name="connsiteX150" fmla="*/ 4235616 w 4572002"/>
                <a:gd name="connsiteY150" fmla="*/ 5133224 h 6858002"/>
                <a:gd name="connsiteX151" fmla="*/ 4235615 w 4572002"/>
                <a:gd name="connsiteY151" fmla="*/ 5133220 h 6858002"/>
                <a:gd name="connsiteX152" fmla="*/ 4228473 w 4572002"/>
                <a:gd name="connsiteY152" fmla="*/ 5102461 h 6858002"/>
                <a:gd name="connsiteX153" fmla="*/ 4222587 w 4572002"/>
                <a:gd name="connsiteY153" fmla="*/ 5087441 h 6858002"/>
                <a:gd name="connsiteX154" fmla="*/ 4222582 w 4572002"/>
                <a:gd name="connsiteY154" fmla="*/ 5087423 h 6858002"/>
                <a:gd name="connsiteX155" fmla="*/ 4209468 w 4572002"/>
                <a:gd name="connsiteY155" fmla="*/ 5041521 h 6858002"/>
                <a:gd name="connsiteX156" fmla="*/ 4182989 w 4572002"/>
                <a:gd name="connsiteY156" fmla="*/ 4987037 h 6858002"/>
                <a:gd name="connsiteX157" fmla="*/ 4165707 w 4572002"/>
                <a:gd name="connsiteY157" fmla="*/ 4957454 h 6858002"/>
                <a:gd name="connsiteX158" fmla="*/ 4158155 w 4572002"/>
                <a:gd name="connsiteY158" fmla="*/ 4933805 h 6858002"/>
                <a:gd name="connsiteX159" fmla="*/ 4159557 w 4572002"/>
                <a:gd name="connsiteY159" fmla="*/ 4912169 h 6858002"/>
                <a:gd name="connsiteX160" fmla="*/ 4161262 w 4572002"/>
                <a:gd name="connsiteY160" fmla="*/ 4889276 h 6858002"/>
                <a:gd name="connsiteX161" fmla="*/ 4161262 w 4572002"/>
                <a:gd name="connsiteY161" fmla="*/ 4889275 h 6858002"/>
                <a:gd name="connsiteX162" fmla="*/ 4156484 w 4572002"/>
                <a:gd name="connsiteY162" fmla="*/ 4867614 h 6858002"/>
                <a:gd name="connsiteX163" fmla="*/ 4153733 w 4572002"/>
                <a:gd name="connsiteY163" fmla="*/ 4863343 h 6858002"/>
                <a:gd name="connsiteX164" fmla="*/ 4151983 w 4572002"/>
                <a:gd name="connsiteY164" fmla="*/ 4857317 h 6858002"/>
                <a:gd name="connsiteX165" fmla="*/ 4131552 w 4572002"/>
                <a:gd name="connsiteY165" fmla="*/ 4828916 h 6858002"/>
                <a:gd name="connsiteX166" fmla="*/ 4116716 w 4572002"/>
                <a:gd name="connsiteY166" fmla="*/ 4800483 h 6858002"/>
                <a:gd name="connsiteX167" fmla="*/ 4118025 w 4572002"/>
                <a:gd name="connsiteY167" fmla="*/ 4767765 h 6858002"/>
                <a:gd name="connsiteX168" fmla="*/ 4127932 w 4572002"/>
                <a:gd name="connsiteY168" fmla="*/ 4677656 h 6858002"/>
                <a:gd name="connsiteX169" fmla="*/ 4135934 w 4572002"/>
                <a:gd name="connsiteY169" fmla="*/ 4659175 h 6858002"/>
                <a:gd name="connsiteX170" fmla="*/ 4195944 w 4572002"/>
                <a:gd name="connsiteY170" fmla="*/ 4482005 h 6858002"/>
                <a:gd name="connsiteX171" fmla="*/ 4196706 w 4572002"/>
                <a:gd name="connsiteY171" fmla="*/ 4363891 h 6858002"/>
                <a:gd name="connsiteX172" fmla="*/ 4196706 w 4572002"/>
                <a:gd name="connsiteY172" fmla="*/ 4363890 h 6858002"/>
                <a:gd name="connsiteX173" fmla="*/ 4187752 w 4572002"/>
                <a:gd name="connsiteY173" fmla="*/ 4324645 h 6858002"/>
                <a:gd name="connsiteX174" fmla="*/ 4147936 w 4572002"/>
                <a:gd name="connsiteY174" fmla="*/ 4253014 h 6858002"/>
                <a:gd name="connsiteX175" fmla="*/ 4211111 w 4572002"/>
                <a:gd name="connsiteY175" fmla="*/ 2836172 h 6858002"/>
                <a:gd name="connsiteX176" fmla="*/ 4202421 w 4572002"/>
                <a:gd name="connsiteY176" fmla="*/ 2848793 h 6858002"/>
                <a:gd name="connsiteX177" fmla="*/ 4186816 w 4572002"/>
                <a:gd name="connsiteY177" fmla="*/ 2897785 h 6858002"/>
                <a:gd name="connsiteX178" fmla="*/ 4185787 w 4572002"/>
                <a:gd name="connsiteY178" fmla="*/ 2903551 h 6858002"/>
                <a:gd name="connsiteX179" fmla="*/ 4182513 w 4572002"/>
                <a:gd name="connsiteY179" fmla="*/ 2914328 h 6858002"/>
                <a:gd name="connsiteX180" fmla="*/ 4177882 w 4572002"/>
                <a:gd name="connsiteY180" fmla="*/ 2947858 h 6858002"/>
                <a:gd name="connsiteX181" fmla="*/ 4177881 w 4572002"/>
                <a:gd name="connsiteY181" fmla="*/ 2947862 h 6858002"/>
                <a:gd name="connsiteX182" fmla="*/ 4177881 w 4572002"/>
                <a:gd name="connsiteY182" fmla="*/ 2947863 h 6858002"/>
                <a:gd name="connsiteX183" fmla="*/ 4181465 w 4572002"/>
                <a:gd name="connsiteY183" fmla="*/ 2982149 h 6858002"/>
                <a:gd name="connsiteX184" fmla="*/ 4193158 w 4572002"/>
                <a:gd name="connsiteY184" fmla="*/ 3077402 h 6858002"/>
                <a:gd name="connsiteX185" fmla="*/ 4180703 w 4572002"/>
                <a:gd name="connsiteY185" fmla="*/ 3172654 h 6858002"/>
                <a:gd name="connsiteX186" fmla="*/ 4133076 w 4572002"/>
                <a:gd name="connsiteY186" fmla="*/ 3489467 h 6858002"/>
                <a:gd name="connsiteX187" fmla="*/ 4110977 w 4572002"/>
                <a:gd name="connsiteY187" fmla="*/ 3544713 h 6858002"/>
                <a:gd name="connsiteX188" fmla="*/ 4093355 w 4572002"/>
                <a:gd name="connsiteY188" fmla="*/ 3574408 h 6858002"/>
                <a:gd name="connsiteX189" fmla="*/ 4093355 w 4572002"/>
                <a:gd name="connsiteY189" fmla="*/ 3574409 h 6858002"/>
                <a:gd name="connsiteX190" fmla="*/ 4105453 w 4572002"/>
                <a:gd name="connsiteY190" fmla="*/ 3606818 h 6858002"/>
                <a:gd name="connsiteX191" fmla="*/ 4118979 w 4572002"/>
                <a:gd name="connsiteY191" fmla="*/ 3630633 h 6858002"/>
                <a:gd name="connsiteX192" fmla="*/ 4136708 w 4572002"/>
                <a:gd name="connsiteY192" fmla="*/ 3654416 h 6858002"/>
                <a:gd name="connsiteX193" fmla="*/ 4140382 w 4572002"/>
                <a:gd name="connsiteY193" fmla="*/ 3668940 h 6858002"/>
                <a:gd name="connsiteX194" fmla="*/ 4143220 w 4572002"/>
                <a:gd name="connsiteY194" fmla="*/ 3680164 h 6858002"/>
                <a:gd name="connsiteX195" fmla="*/ 4139172 w 4572002"/>
                <a:gd name="connsiteY195" fmla="*/ 3734837 h 6858002"/>
                <a:gd name="connsiteX196" fmla="*/ 4139172 w 4572002"/>
                <a:gd name="connsiteY196" fmla="*/ 3734838 h 6858002"/>
                <a:gd name="connsiteX197" fmla="*/ 4139554 w 4572002"/>
                <a:gd name="connsiteY197" fmla="*/ 3754653 h 6858002"/>
                <a:gd name="connsiteX198" fmla="*/ 4145911 w 4572002"/>
                <a:gd name="connsiteY198" fmla="*/ 3789776 h 6858002"/>
                <a:gd name="connsiteX199" fmla="*/ 4130980 w 4572002"/>
                <a:gd name="connsiteY199" fmla="*/ 3822472 h 6858002"/>
                <a:gd name="connsiteX200" fmla="*/ 4116645 w 4572002"/>
                <a:gd name="connsiteY200" fmla="*/ 3852619 h 6858002"/>
                <a:gd name="connsiteX201" fmla="*/ 4116645 w 4572002"/>
                <a:gd name="connsiteY201" fmla="*/ 3852620 h 6858002"/>
                <a:gd name="connsiteX202" fmla="*/ 4117425 w 4572002"/>
                <a:gd name="connsiteY202" fmla="*/ 3868764 h 6858002"/>
                <a:gd name="connsiteX203" fmla="*/ 4126028 w 4572002"/>
                <a:gd name="connsiteY203" fmla="*/ 3885337 h 6858002"/>
                <a:gd name="connsiteX204" fmla="*/ 4126028 w 4572002"/>
                <a:gd name="connsiteY204" fmla="*/ 3885339 h 6858002"/>
                <a:gd name="connsiteX205" fmla="*/ 4148409 w 4572002"/>
                <a:gd name="connsiteY205" fmla="*/ 3923125 h 6858002"/>
                <a:gd name="connsiteX206" fmla="*/ 4157913 w 4572002"/>
                <a:gd name="connsiteY206" fmla="*/ 3962160 h 6858002"/>
                <a:gd name="connsiteX207" fmla="*/ 4142221 w 4572002"/>
                <a:gd name="connsiteY207" fmla="*/ 4043838 h 6858002"/>
                <a:gd name="connsiteX208" fmla="*/ 4142220 w 4572002"/>
                <a:gd name="connsiteY208" fmla="*/ 4043839 h 6858002"/>
                <a:gd name="connsiteX209" fmla="*/ 4127099 w 4572002"/>
                <a:gd name="connsiteY209" fmla="*/ 4103825 h 6858002"/>
                <a:gd name="connsiteX210" fmla="*/ 4127099 w 4572002"/>
                <a:gd name="connsiteY210" fmla="*/ 4103826 h 6858002"/>
                <a:gd name="connsiteX211" fmla="*/ 4129066 w 4572002"/>
                <a:gd name="connsiteY211" fmla="*/ 4134256 h 6858002"/>
                <a:gd name="connsiteX212" fmla="*/ 4138410 w 4572002"/>
                <a:gd name="connsiteY212" fmla="*/ 4165382 h 6858002"/>
                <a:gd name="connsiteX213" fmla="*/ 4138410 w 4572002"/>
                <a:gd name="connsiteY213" fmla="*/ 4165384 h 6858002"/>
                <a:gd name="connsiteX214" fmla="*/ 4142315 w 4572002"/>
                <a:gd name="connsiteY214" fmla="*/ 4192388 h 6858002"/>
                <a:gd name="connsiteX215" fmla="*/ 4142315 w 4572002"/>
                <a:gd name="connsiteY215" fmla="*/ 4192387 h 6858002"/>
                <a:gd name="connsiteX216" fmla="*/ 4138410 w 4572002"/>
                <a:gd name="connsiteY216" fmla="*/ 4165383 h 6858002"/>
                <a:gd name="connsiteX217" fmla="*/ 4138410 w 4572002"/>
                <a:gd name="connsiteY217" fmla="*/ 4165382 h 6858002"/>
                <a:gd name="connsiteX218" fmla="*/ 4127099 w 4572002"/>
                <a:gd name="connsiteY218" fmla="*/ 4103826 h 6858002"/>
                <a:gd name="connsiteX219" fmla="*/ 4142220 w 4572002"/>
                <a:gd name="connsiteY219" fmla="*/ 4043840 h 6858002"/>
                <a:gd name="connsiteX220" fmla="*/ 4142221 w 4572002"/>
                <a:gd name="connsiteY220" fmla="*/ 4043838 h 6858002"/>
                <a:gd name="connsiteX221" fmla="*/ 4155523 w 4572002"/>
                <a:gd name="connsiteY221" fmla="*/ 4002410 h 6858002"/>
                <a:gd name="connsiteX222" fmla="*/ 4157913 w 4572002"/>
                <a:gd name="connsiteY222" fmla="*/ 3962160 h 6858002"/>
                <a:gd name="connsiteX223" fmla="*/ 4157913 w 4572002"/>
                <a:gd name="connsiteY223" fmla="*/ 3962159 h 6858002"/>
                <a:gd name="connsiteX224" fmla="*/ 4126028 w 4572002"/>
                <a:gd name="connsiteY224" fmla="*/ 3885338 h 6858002"/>
                <a:gd name="connsiteX225" fmla="*/ 4126028 w 4572002"/>
                <a:gd name="connsiteY225" fmla="*/ 3885337 h 6858002"/>
                <a:gd name="connsiteX226" fmla="*/ 4116645 w 4572002"/>
                <a:gd name="connsiteY226" fmla="*/ 3852620 h 6858002"/>
                <a:gd name="connsiteX227" fmla="*/ 4130980 w 4572002"/>
                <a:gd name="connsiteY227" fmla="*/ 3822473 h 6858002"/>
                <a:gd name="connsiteX228" fmla="*/ 4145911 w 4572002"/>
                <a:gd name="connsiteY228" fmla="*/ 3789777 h 6858002"/>
                <a:gd name="connsiteX229" fmla="*/ 4145911 w 4572002"/>
                <a:gd name="connsiteY229" fmla="*/ 3789776 h 6858002"/>
                <a:gd name="connsiteX230" fmla="*/ 4139554 w 4572002"/>
                <a:gd name="connsiteY230" fmla="*/ 3754652 h 6858002"/>
                <a:gd name="connsiteX231" fmla="*/ 4139172 w 4572002"/>
                <a:gd name="connsiteY231" fmla="*/ 3734838 h 6858002"/>
                <a:gd name="connsiteX232" fmla="*/ 4143220 w 4572002"/>
                <a:gd name="connsiteY232" fmla="*/ 3680164 h 6858002"/>
                <a:gd name="connsiteX233" fmla="*/ 4143220 w 4572002"/>
                <a:gd name="connsiteY233" fmla="*/ 3680163 h 6858002"/>
                <a:gd name="connsiteX234" fmla="*/ 4140382 w 4572002"/>
                <a:gd name="connsiteY234" fmla="*/ 3668940 h 6858002"/>
                <a:gd name="connsiteX235" fmla="*/ 4136708 w 4572002"/>
                <a:gd name="connsiteY235" fmla="*/ 3654416 h 6858002"/>
                <a:gd name="connsiteX236" fmla="*/ 4136708 w 4572002"/>
                <a:gd name="connsiteY236" fmla="*/ 3654416 h 6858002"/>
                <a:gd name="connsiteX237" fmla="*/ 4136708 w 4572002"/>
                <a:gd name="connsiteY237" fmla="*/ 3654415 h 6858002"/>
                <a:gd name="connsiteX238" fmla="*/ 4118979 w 4572002"/>
                <a:gd name="connsiteY238" fmla="*/ 3630632 h 6858002"/>
                <a:gd name="connsiteX239" fmla="*/ 4105453 w 4572002"/>
                <a:gd name="connsiteY239" fmla="*/ 3606817 h 6858002"/>
                <a:gd name="connsiteX240" fmla="*/ 4095707 w 4572002"/>
                <a:gd name="connsiteY240" fmla="*/ 3587174 h 6858002"/>
                <a:gd name="connsiteX241" fmla="*/ 4093355 w 4572002"/>
                <a:gd name="connsiteY241" fmla="*/ 3574408 h 6858002"/>
                <a:gd name="connsiteX242" fmla="*/ 4098434 w 4572002"/>
                <a:gd name="connsiteY242" fmla="*/ 3562321 h 6858002"/>
                <a:gd name="connsiteX243" fmla="*/ 4110977 w 4572002"/>
                <a:gd name="connsiteY243" fmla="*/ 3544714 h 6858002"/>
                <a:gd name="connsiteX244" fmla="*/ 4133076 w 4572002"/>
                <a:gd name="connsiteY244" fmla="*/ 3489468 h 6858002"/>
                <a:gd name="connsiteX245" fmla="*/ 4180703 w 4572002"/>
                <a:gd name="connsiteY245" fmla="*/ 3172655 h 6858002"/>
                <a:gd name="connsiteX246" fmla="*/ 4193158 w 4572002"/>
                <a:gd name="connsiteY246" fmla="*/ 3077402 h 6858002"/>
                <a:gd name="connsiteX247" fmla="*/ 4193158 w 4572002"/>
                <a:gd name="connsiteY247" fmla="*/ 3077401 h 6858002"/>
                <a:gd name="connsiteX248" fmla="*/ 4181465 w 4572002"/>
                <a:gd name="connsiteY248" fmla="*/ 2982148 h 6858002"/>
                <a:gd name="connsiteX249" fmla="*/ 4177881 w 4572002"/>
                <a:gd name="connsiteY249" fmla="*/ 2947863 h 6858002"/>
                <a:gd name="connsiteX250" fmla="*/ 4177882 w 4572002"/>
                <a:gd name="connsiteY250" fmla="*/ 2947858 h 6858002"/>
                <a:gd name="connsiteX251" fmla="*/ 4185787 w 4572002"/>
                <a:gd name="connsiteY251" fmla="*/ 2903551 h 6858002"/>
                <a:gd name="connsiteX252" fmla="*/ 4202421 w 4572002"/>
                <a:gd name="connsiteY252" fmla="*/ 2848794 h 6858002"/>
                <a:gd name="connsiteX253" fmla="*/ 4211111 w 4572002"/>
                <a:gd name="connsiteY253" fmla="*/ 2836173 h 6858002"/>
                <a:gd name="connsiteX254" fmla="*/ 3726625 w 4572002"/>
                <a:gd name="connsiteY254" fmla="*/ 1508458 h 6858002"/>
                <a:gd name="connsiteX255" fmla="*/ 3698531 w 4572002"/>
                <a:gd name="connsiteY255" fmla="*/ 1596214 h 6858002"/>
                <a:gd name="connsiteX256" fmla="*/ 3700436 w 4572002"/>
                <a:gd name="connsiteY256" fmla="*/ 1624981 h 6858002"/>
                <a:gd name="connsiteX257" fmla="*/ 3757017 w 4572002"/>
                <a:gd name="connsiteY257" fmla="*/ 1697754 h 6858002"/>
                <a:gd name="connsiteX258" fmla="*/ 3779686 w 4572002"/>
                <a:gd name="connsiteY258" fmla="*/ 1733189 h 6858002"/>
                <a:gd name="connsiteX259" fmla="*/ 3821407 w 4572002"/>
                <a:gd name="connsiteY259" fmla="*/ 1833776 h 6858002"/>
                <a:gd name="connsiteX260" fmla="*/ 3829028 w 4572002"/>
                <a:gd name="connsiteY260" fmla="*/ 1842159 h 6858002"/>
                <a:gd name="connsiteX261" fmla="*/ 3919519 w 4572002"/>
                <a:gd name="connsiteY261" fmla="*/ 1916455 h 6858002"/>
                <a:gd name="connsiteX262" fmla="*/ 3934949 w 4572002"/>
                <a:gd name="connsiteY262" fmla="*/ 1933220 h 6858002"/>
                <a:gd name="connsiteX263" fmla="*/ 3958954 w 4572002"/>
                <a:gd name="connsiteY263" fmla="*/ 1953414 h 6858002"/>
                <a:gd name="connsiteX264" fmla="*/ 4005437 w 4572002"/>
                <a:gd name="connsiteY264" fmla="*/ 2016470 h 6858002"/>
                <a:gd name="connsiteX265" fmla="*/ 4020296 w 4572002"/>
                <a:gd name="connsiteY265" fmla="*/ 2094579 h 6858002"/>
                <a:gd name="connsiteX266" fmla="*/ 4042967 w 4572002"/>
                <a:gd name="connsiteY266" fmla="*/ 2188880 h 6858002"/>
                <a:gd name="connsiteX267" fmla="*/ 4058207 w 4572002"/>
                <a:gd name="connsiteY267" fmla="*/ 2228315 h 6858002"/>
                <a:gd name="connsiteX268" fmla="*/ 4087164 w 4572002"/>
                <a:gd name="connsiteY268" fmla="*/ 2334045 h 6858002"/>
                <a:gd name="connsiteX269" fmla="*/ 4111549 w 4572002"/>
                <a:gd name="connsiteY269" fmla="*/ 2409486 h 6858002"/>
                <a:gd name="connsiteX270" fmla="*/ 4128650 w 4572002"/>
                <a:gd name="connsiteY270" fmla="*/ 2435913 h 6858002"/>
                <a:gd name="connsiteX271" fmla="*/ 4134481 w 4572002"/>
                <a:gd name="connsiteY271" fmla="*/ 2463018 h 6858002"/>
                <a:gd name="connsiteX272" fmla="*/ 4125839 w 4572002"/>
                <a:gd name="connsiteY272" fmla="*/ 2518262 h 6858002"/>
                <a:gd name="connsiteX273" fmla="*/ 4125838 w 4572002"/>
                <a:gd name="connsiteY273" fmla="*/ 2518264 h 6858002"/>
                <a:gd name="connsiteX274" fmla="*/ 4122194 w 4572002"/>
                <a:gd name="connsiteY274" fmla="*/ 2545006 h 6858002"/>
                <a:gd name="connsiteX275" fmla="*/ 4122194 w 4572002"/>
                <a:gd name="connsiteY275" fmla="*/ 2545007 h 6858002"/>
                <a:gd name="connsiteX276" fmla="*/ 4126408 w 4572002"/>
                <a:gd name="connsiteY276" fmla="*/ 2571035 h 6858002"/>
                <a:gd name="connsiteX277" fmla="*/ 4199563 w 4572002"/>
                <a:gd name="connsiteY277" fmla="*/ 2668002 h 6858002"/>
                <a:gd name="connsiteX278" fmla="*/ 4247953 w 4572002"/>
                <a:gd name="connsiteY278" fmla="*/ 2745349 h 6858002"/>
                <a:gd name="connsiteX279" fmla="*/ 4247954 w 4572002"/>
                <a:gd name="connsiteY279" fmla="*/ 2745352 h 6858002"/>
                <a:gd name="connsiteX280" fmla="*/ 4253873 w 4572002"/>
                <a:gd name="connsiteY280" fmla="*/ 2778006 h 6858002"/>
                <a:gd name="connsiteX281" fmla="*/ 4253453 w 4572002"/>
                <a:gd name="connsiteY281" fmla="*/ 2785440 h 6858002"/>
                <a:gd name="connsiteX282" fmla="*/ 4243374 w 4572002"/>
                <a:gd name="connsiteY282" fmla="*/ 2811780 h 6858002"/>
                <a:gd name="connsiteX283" fmla="*/ 4243371 w 4572002"/>
                <a:gd name="connsiteY283" fmla="*/ 2811787 h 6858002"/>
                <a:gd name="connsiteX284" fmla="*/ 4243372 w 4572002"/>
                <a:gd name="connsiteY284" fmla="*/ 2811787 h 6858002"/>
                <a:gd name="connsiteX285" fmla="*/ 4243374 w 4572002"/>
                <a:gd name="connsiteY285" fmla="*/ 2811780 h 6858002"/>
                <a:gd name="connsiteX286" fmla="*/ 4253025 w 4572002"/>
                <a:gd name="connsiteY286" fmla="*/ 2793023 h 6858002"/>
                <a:gd name="connsiteX287" fmla="*/ 4253453 w 4572002"/>
                <a:gd name="connsiteY287" fmla="*/ 2785440 h 6858002"/>
                <a:gd name="connsiteX288" fmla="*/ 4254654 w 4572002"/>
                <a:gd name="connsiteY288" fmla="*/ 2782305 h 6858002"/>
                <a:gd name="connsiteX289" fmla="*/ 4253873 w 4572002"/>
                <a:gd name="connsiteY289" fmla="*/ 2778006 h 6858002"/>
                <a:gd name="connsiteX290" fmla="*/ 4254284 w 4572002"/>
                <a:gd name="connsiteY290" fmla="*/ 2770758 h 6858002"/>
                <a:gd name="connsiteX291" fmla="*/ 4247954 w 4572002"/>
                <a:gd name="connsiteY291" fmla="*/ 2745352 h 6858002"/>
                <a:gd name="connsiteX292" fmla="*/ 4247953 w 4572002"/>
                <a:gd name="connsiteY292" fmla="*/ 2745348 h 6858002"/>
                <a:gd name="connsiteX293" fmla="*/ 4199563 w 4572002"/>
                <a:gd name="connsiteY293" fmla="*/ 2668001 h 6858002"/>
                <a:gd name="connsiteX294" fmla="*/ 4126408 w 4572002"/>
                <a:gd name="connsiteY294" fmla="*/ 2571034 h 6858002"/>
                <a:gd name="connsiteX295" fmla="*/ 4122194 w 4572002"/>
                <a:gd name="connsiteY295" fmla="*/ 2545007 h 6858002"/>
                <a:gd name="connsiteX296" fmla="*/ 4125838 w 4572002"/>
                <a:gd name="connsiteY296" fmla="*/ 2518265 h 6858002"/>
                <a:gd name="connsiteX297" fmla="*/ 4125839 w 4572002"/>
                <a:gd name="connsiteY297" fmla="*/ 2518262 h 6858002"/>
                <a:gd name="connsiteX298" fmla="*/ 4132419 w 4572002"/>
                <a:gd name="connsiteY298" fmla="*/ 2490551 h 6858002"/>
                <a:gd name="connsiteX299" fmla="*/ 4134481 w 4572002"/>
                <a:gd name="connsiteY299" fmla="*/ 2463018 h 6858002"/>
                <a:gd name="connsiteX300" fmla="*/ 4134481 w 4572002"/>
                <a:gd name="connsiteY300" fmla="*/ 2463017 h 6858002"/>
                <a:gd name="connsiteX301" fmla="*/ 4111549 w 4572002"/>
                <a:gd name="connsiteY301" fmla="*/ 2409485 h 6858002"/>
                <a:gd name="connsiteX302" fmla="*/ 4087164 w 4572002"/>
                <a:gd name="connsiteY302" fmla="*/ 2334044 h 6858002"/>
                <a:gd name="connsiteX303" fmla="*/ 4058207 w 4572002"/>
                <a:gd name="connsiteY303" fmla="*/ 2228314 h 6858002"/>
                <a:gd name="connsiteX304" fmla="*/ 4042967 w 4572002"/>
                <a:gd name="connsiteY304" fmla="*/ 2188879 h 6858002"/>
                <a:gd name="connsiteX305" fmla="*/ 4020296 w 4572002"/>
                <a:gd name="connsiteY305" fmla="*/ 2094578 h 6858002"/>
                <a:gd name="connsiteX306" fmla="*/ 4005437 w 4572002"/>
                <a:gd name="connsiteY306" fmla="*/ 2016469 h 6858002"/>
                <a:gd name="connsiteX307" fmla="*/ 3958954 w 4572002"/>
                <a:gd name="connsiteY307" fmla="*/ 1953413 h 6858002"/>
                <a:gd name="connsiteX308" fmla="*/ 3934949 w 4572002"/>
                <a:gd name="connsiteY308" fmla="*/ 1933219 h 6858002"/>
                <a:gd name="connsiteX309" fmla="*/ 3919519 w 4572002"/>
                <a:gd name="connsiteY309" fmla="*/ 1916454 h 6858002"/>
                <a:gd name="connsiteX310" fmla="*/ 3829028 w 4572002"/>
                <a:gd name="connsiteY310" fmla="*/ 1842158 h 6858002"/>
                <a:gd name="connsiteX311" fmla="*/ 3821407 w 4572002"/>
                <a:gd name="connsiteY311" fmla="*/ 1833775 h 6858002"/>
                <a:gd name="connsiteX312" fmla="*/ 3779686 w 4572002"/>
                <a:gd name="connsiteY312" fmla="*/ 1733188 h 6858002"/>
                <a:gd name="connsiteX313" fmla="*/ 3757018 w 4572002"/>
                <a:gd name="connsiteY313" fmla="*/ 1697753 h 6858002"/>
                <a:gd name="connsiteX314" fmla="*/ 3700436 w 4572002"/>
                <a:gd name="connsiteY314" fmla="*/ 1624980 h 6858002"/>
                <a:gd name="connsiteX315" fmla="*/ 3698532 w 4572002"/>
                <a:gd name="connsiteY315" fmla="*/ 1596213 h 6858002"/>
                <a:gd name="connsiteX316" fmla="*/ 3745230 w 4572002"/>
                <a:gd name="connsiteY316" fmla="*/ 1459073 h 6858002"/>
                <a:gd name="connsiteX317" fmla="*/ 3745229 w 4572002"/>
                <a:gd name="connsiteY317" fmla="*/ 1459074 h 6858002"/>
                <a:gd name="connsiteX318" fmla="*/ 3736012 w 4572002"/>
                <a:gd name="connsiteY318" fmla="*/ 1481572 h 6858002"/>
                <a:gd name="connsiteX319" fmla="*/ 3764423 w 4572002"/>
                <a:gd name="connsiteY319" fmla="*/ 1268758 h 6858002"/>
                <a:gd name="connsiteX320" fmla="*/ 3769590 w 4572002"/>
                <a:gd name="connsiteY320" fmla="*/ 1286070 h 6858002"/>
                <a:gd name="connsiteX321" fmla="*/ 3791927 w 4572002"/>
                <a:gd name="connsiteY321" fmla="*/ 1350628 h 6858002"/>
                <a:gd name="connsiteX322" fmla="*/ 3786333 w 4572002"/>
                <a:gd name="connsiteY322" fmla="*/ 1413840 h 6858002"/>
                <a:gd name="connsiteX323" fmla="*/ 3791928 w 4572002"/>
                <a:gd name="connsiteY323" fmla="*/ 1350627 h 6858002"/>
                <a:gd name="connsiteX324" fmla="*/ 3769590 w 4572002"/>
                <a:gd name="connsiteY324" fmla="*/ 1286069 h 6858002"/>
                <a:gd name="connsiteX325" fmla="*/ 3706152 w 4572002"/>
                <a:gd name="connsiteY325" fmla="*/ 773035 h 6858002"/>
                <a:gd name="connsiteX326" fmla="*/ 3706152 w 4572002"/>
                <a:gd name="connsiteY326" fmla="*/ 773036 h 6858002"/>
                <a:gd name="connsiteX327" fmla="*/ 3714152 w 4572002"/>
                <a:gd name="connsiteY327" fmla="*/ 854380 h 6858002"/>
                <a:gd name="connsiteX328" fmla="*/ 3745205 w 4572002"/>
                <a:gd name="connsiteY328" fmla="*/ 915344 h 6858002"/>
                <a:gd name="connsiteX329" fmla="*/ 3755683 w 4572002"/>
                <a:gd name="connsiteY329" fmla="*/ 927156 h 6858002"/>
                <a:gd name="connsiteX330" fmla="*/ 3752063 w 4572002"/>
                <a:gd name="connsiteY330" fmla="*/ 1097088 h 6858002"/>
                <a:gd name="connsiteX331" fmla="*/ 3747681 w 4572002"/>
                <a:gd name="connsiteY331" fmla="*/ 1123186 h 6858002"/>
                <a:gd name="connsiteX332" fmla="*/ 3772400 w 4572002"/>
                <a:gd name="connsiteY332" fmla="*/ 1184029 h 6858002"/>
                <a:gd name="connsiteX333" fmla="*/ 3747682 w 4572002"/>
                <a:gd name="connsiteY333" fmla="*/ 1123185 h 6858002"/>
                <a:gd name="connsiteX334" fmla="*/ 3752064 w 4572002"/>
                <a:gd name="connsiteY334" fmla="*/ 1097087 h 6858002"/>
                <a:gd name="connsiteX335" fmla="*/ 3755684 w 4572002"/>
                <a:gd name="connsiteY335" fmla="*/ 927155 h 6858002"/>
                <a:gd name="connsiteX336" fmla="*/ 3745206 w 4572002"/>
                <a:gd name="connsiteY336" fmla="*/ 915343 h 6858002"/>
                <a:gd name="connsiteX337" fmla="*/ 3714152 w 4572002"/>
                <a:gd name="connsiteY337" fmla="*/ 854379 h 6858002"/>
                <a:gd name="connsiteX338" fmla="*/ 3761553 w 4572002"/>
                <a:gd name="connsiteY338" fmla="*/ 517851 h 6858002"/>
                <a:gd name="connsiteX339" fmla="*/ 3752635 w 4572002"/>
                <a:gd name="connsiteY339" fmla="*/ 556048 h 6858002"/>
                <a:gd name="connsiteX340" fmla="*/ 3746157 w 4572002"/>
                <a:gd name="connsiteY340" fmla="*/ 580051 h 6858002"/>
                <a:gd name="connsiteX341" fmla="*/ 3742776 w 4572002"/>
                <a:gd name="connsiteY341" fmla="*/ 642538 h 6858002"/>
                <a:gd name="connsiteX342" fmla="*/ 3730253 w 4572002"/>
                <a:gd name="connsiteY342" fmla="*/ 694928 h 6858002"/>
                <a:gd name="connsiteX343" fmla="*/ 3742777 w 4572002"/>
                <a:gd name="connsiteY343" fmla="*/ 642537 h 6858002"/>
                <a:gd name="connsiteX344" fmla="*/ 3746158 w 4572002"/>
                <a:gd name="connsiteY344" fmla="*/ 580050 h 6858002"/>
                <a:gd name="connsiteX345" fmla="*/ 3752636 w 4572002"/>
                <a:gd name="connsiteY345" fmla="*/ 556047 h 6858002"/>
                <a:gd name="connsiteX346" fmla="*/ 3774848 w 4572002"/>
                <a:gd name="connsiteY346" fmla="*/ 298169 h 6858002"/>
                <a:gd name="connsiteX347" fmla="*/ 3760065 w 4572002"/>
                <a:gd name="connsiteY347" fmla="*/ 313534 h 6858002"/>
                <a:gd name="connsiteX348" fmla="*/ 3759493 w 4572002"/>
                <a:gd name="connsiteY348" fmla="*/ 338871 h 6858002"/>
                <a:gd name="connsiteX349" fmla="*/ 3759500 w 4572002"/>
                <a:gd name="connsiteY349" fmla="*/ 338900 h 6858002"/>
                <a:gd name="connsiteX350" fmla="*/ 3769400 w 4572002"/>
                <a:gd name="connsiteY350" fmla="*/ 395640 h 6858002"/>
                <a:gd name="connsiteX351" fmla="*/ 3765590 w 4572002"/>
                <a:gd name="connsiteY351" fmla="*/ 367328 h 6858002"/>
                <a:gd name="connsiteX352" fmla="*/ 3759500 w 4572002"/>
                <a:gd name="connsiteY352" fmla="*/ 338900 h 6858002"/>
                <a:gd name="connsiteX353" fmla="*/ 3759494 w 4572002"/>
                <a:gd name="connsiteY353" fmla="*/ 338870 h 6858002"/>
                <a:gd name="connsiteX354" fmla="*/ 3760066 w 4572002"/>
                <a:gd name="connsiteY354" fmla="*/ 313533 h 6858002"/>
                <a:gd name="connsiteX355" fmla="*/ 3782393 w 4572002"/>
                <a:gd name="connsiteY355" fmla="*/ 281568 h 6858002"/>
                <a:gd name="connsiteX356" fmla="*/ 3777498 w 4572002"/>
                <a:gd name="connsiteY356" fmla="*/ 295415 h 6858002"/>
                <a:gd name="connsiteX357" fmla="*/ 3777499 w 4572002"/>
                <a:gd name="connsiteY357" fmla="*/ 295415 h 6858002"/>
                <a:gd name="connsiteX358" fmla="*/ 3769073 w 4572002"/>
                <a:gd name="connsiteY358" fmla="*/ 24486 h 6858002"/>
                <a:gd name="connsiteX359" fmla="*/ 3766810 w 4572002"/>
                <a:gd name="connsiteY359" fmla="*/ 74129 h 6858002"/>
                <a:gd name="connsiteX360" fmla="*/ 3772734 w 4572002"/>
                <a:gd name="connsiteY360" fmla="*/ 125861 h 6858002"/>
                <a:gd name="connsiteX361" fmla="*/ 3777129 w 4572002"/>
                <a:gd name="connsiteY361" fmla="*/ 153387 h 6858002"/>
                <a:gd name="connsiteX362" fmla="*/ 3785402 w 4572002"/>
                <a:gd name="connsiteY362" fmla="*/ 228944 h 6858002"/>
                <a:gd name="connsiteX363" fmla="*/ 3780943 w 4572002"/>
                <a:gd name="connsiteY363" fmla="*/ 177271 h 6858002"/>
                <a:gd name="connsiteX364" fmla="*/ 3777129 w 4572002"/>
                <a:gd name="connsiteY364" fmla="*/ 153387 h 6858002"/>
                <a:gd name="connsiteX365" fmla="*/ 3776930 w 4572002"/>
                <a:gd name="connsiteY365" fmla="*/ 151569 h 6858002"/>
                <a:gd name="connsiteX366" fmla="*/ 3766811 w 4572002"/>
                <a:gd name="connsiteY366" fmla="*/ 74129 h 6858002"/>
                <a:gd name="connsiteX367" fmla="*/ 3766492 w 4572002"/>
                <a:gd name="connsiteY367" fmla="*/ 0 h 6858002"/>
                <a:gd name="connsiteX368" fmla="*/ 4230600 w 4572002"/>
                <a:gd name="connsiteY368" fmla="*/ 0 h 6858002"/>
                <a:gd name="connsiteX369" fmla="*/ 4229473 w 4572002"/>
                <a:gd name="connsiteY369" fmla="*/ 2817 h 6858002"/>
                <a:gd name="connsiteX370" fmla="*/ 4215375 w 4572002"/>
                <a:gd name="connsiteY370" fmla="*/ 63587 h 6858002"/>
                <a:gd name="connsiteX371" fmla="*/ 4201468 w 4572002"/>
                <a:gd name="connsiteY371" fmla="*/ 176939 h 6858002"/>
                <a:gd name="connsiteX372" fmla="*/ 4193466 w 4572002"/>
                <a:gd name="connsiteY372" fmla="*/ 200182 h 6858002"/>
                <a:gd name="connsiteX373" fmla="*/ 4155554 w 4572002"/>
                <a:gd name="connsiteY373" fmla="*/ 340774 h 6858002"/>
                <a:gd name="connsiteX374" fmla="*/ 4156319 w 4572002"/>
                <a:gd name="connsiteY374" fmla="*/ 453364 h 6858002"/>
                <a:gd name="connsiteX375" fmla="*/ 4158033 w 4572002"/>
                <a:gd name="connsiteY375" fmla="*/ 462126 h 6858002"/>
                <a:gd name="connsiteX376" fmla="*/ 4170605 w 4572002"/>
                <a:gd name="connsiteY376" fmla="*/ 505182 h 6858002"/>
                <a:gd name="connsiteX377" fmla="*/ 4167177 w 4572002"/>
                <a:gd name="connsiteY377" fmla="*/ 571860 h 6858002"/>
                <a:gd name="connsiteX378" fmla="*/ 4149840 w 4572002"/>
                <a:gd name="connsiteY378" fmla="*/ 617772 h 6858002"/>
                <a:gd name="connsiteX379" fmla="*/ 4149078 w 4572002"/>
                <a:gd name="connsiteY379" fmla="*/ 674923 h 6858002"/>
                <a:gd name="connsiteX380" fmla="*/ 4159937 w 4572002"/>
                <a:gd name="connsiteY380" fmla="*/ 740268 h 6858002"/>
                <a:gd name="connsiteX381" fmla="*/ 4162223 w 4572002"/>
                <a:gd name="connsiteY381" fmla="*/ 769605 h 6858002"/>
                <a:gd name="connsiteX382" fmla="*/ 4184703 w 4572002"/>
                <a:gd name="connsiteY382" fmla="*/ 850189 h 6858002"/>
                <a:gd name="connsiteX383" fmla="*/ 4179179 w 4572002"/>
                <a:gd name="connsiteY383" fmla="*/ 898198 h 6858002"/>
                <a:gd name="connsiteX384" fmla="*/ 4164319 w 4572002"/>
                <a:gd name="connsiteY384" fmla="*/ 945444 h 6858002"/>
                <a:gd name="connsiteX385" fmla="*/ 4150030 w 4572002"/>
                <a:gd name="connsiteY385" fmla="*/ 975733 h 6858002"/>
                <a:gd name="connsiteX386" fmla="*/ 4139934 w 4572002"/>
                <a:gd name="connsiteY386" fmla="*/ 1036887 h 6858002"/>
                <a:gd name="connsiteX387" fmla="*/ 4141458 w 4572002"/>
                <a:gd name="connsiteY387" fmla="*/ 1048125 h 6858002"/>
                <a:gd name="connsiteX388" fmla="*/ 4154032 w 4572002"/>
                <a:gd name="connsiteY388" fmla="*/ 1230633 h 6858002"/>
                <a:gd name="connsiteX389" fmla="*/ 4174225 w 4572002"/>
                <a:gd name="connsiteY389" fmla="*/ 1303024 h 6858002"/>
                <a:gd name="connsiteX390" fmla="*/ 4176701 w 4572002"/>
                <a:gd name="connsiteY390" fmla="*/ 1318456 h 6858002"/>
                <a:gd name="connsiteX391" fmla="*/ 4199372 w 4572002"/>
                <a:gd name="connsiteY391" fmla="*/ 1472575 h 6858002"/>
                <a:gd name="connsiteX392" fmla="*/ 4200325 w 4572002"/>
                <a:gd name="connsiteY392" fmla="*/ 1489720 h 6858002"/>
                <a:gd name="connsiteX393" fmla="*/ 4196324 w 4572002"/>
                <a:gd name="connsiteY393" fmla="*/ 1537537 h 6858002"/>
                <a:gd name="connsiteX394" fmla="*/ 4237474 w 4572002"/>
                <a:gd name="connsiteY394" fmla="*/ 1650317 h 6858002"/>
                <a:gd name="connsiteX395" fmla="*/ 4251572 w 4572002"/>
                <a:gd name="connsiteY395" fmla="*/ 1763287 h 6858002"/>
                <a:gd name="connsiteX396" fmla="*/ 4251380 w 4572002"/>
                <a:gd name="connsiteY396" fmla="*/ 1825393 h 6858002"/>
                <a:gd name="connsiteX397" fmla="*/ 4261478 w 4572002"/>
                <a:gd name="connsiteY397" fmla="*/ 1869780 h 6858002"/>
                <a:gd name="connsiteX398" fmla="*/ 4292149 w 4572002"/>
                <a:gd name="connsiteY398" fmla="*/ 1978940 h 6858002"/>
                <a:gd name="connsiteX399" fmla="*/ 4296911 w 4572002"/>
                <a:gd name="connsiteY399" fmla="*/ 2030378 h 6858002"/>
                <a:gd name="connsiteX400" fmla="*/ 4307201 w 4572002"/>
                <a:gd name="connsiteY400" fmla="*/ 2085054 h 6858002"/>
                <a:gd name="connsiteX401" fmla="*/ 4353302 w 4572002"/>
                <a:gd name="connsiteY401" fmla="*/ 2220312 h 6858002"/>
                <a:gd name="connsiteX402" fmla="*/ 4350636 w 4572002"/>
                <a:gd name="connsiteY402" fmla="*/ 2330806 h 6858002"/>
                <a:gd name="connsiteX403" fmla="*/ 4351206 w 4572002"/>
                <a:gd name="connsiteY403" fmla="*/ 2401292 h 6858002"/>
                <a:gd name="connsiteX404" fmla="*/ 4366446 w 4572002"/>
                <a:gd name="connsiteY404" fmla="*/ 2485307 h 6858002"/>
                <a:gd name="connsiteX405" fmla="*/ 4388736 w 4572002"/>
                <a:gd name="connsiteY405" fmla="*/ 2554079 h 6858002"/>
                <a:gd name="connsiteX406" fmla="*/ 4406453 w 4572002"/>
                <a:gd name="connsiteY406" fmla="*/ 2649143 h 6858002"/>
                <a:gd name="connsiteX407" fmla="*/ 4440554 w 4572002"/>
                <a:gd name="connsiteY407" fmla="*/ 2743826 h 6858002"/>
                <a:gd name="connsiteX408" fmla="*/ 4466653 w 4572002"/>
                <a:gd name="connsiteY408" fmla="*/ 2809930 h 6858002"/>
                <a:gd name="connsiteX409" fmla="*/ 4489705 w 4572002"/>
                <a:gd name="connsiteY409" fmla="*/ 2901943 h 6858002"/>
                <a:gd name="connsiteX410" fmla="*/ 4505897 w 4572002"/>
                <a:gd name="connsiteY410" fmla="*/ 3042728 h 6858002"/>
                <a:gd name="connsiteX411" fmla="*/ 4507613 w 4572002"/>
                <a:gd name="connsiteY411" fmla="*/ 3107500 h 6858002"/>
                <a:gd name="connsiteX412" fmla="*/ 4545521 w 4572002"/>
                <a:gd name="connsiteY412" fmla="*/ 3209993 h 6858002"/>
                <a:gd name="connsiteX413" fmla="*/ 4563811 w 4572002"/>
                <a:gd name="connsiteY413" fmla="*/ 3253809 h 6858002"/>
                <a:gd name="connsiteX414" fmla="*/ 4548570 w 4572002"/>
                <a:gd name="connsiteY414" fmla="*/ 3293244 h 6858002"/>
                <a:gd name="connsiteX415" fmla="*/ 4531043 w 4572002"/>
                <a:gd name="connsiteY415" fmla="*/ 3318771 h 6858002"/>
                <a:gd name="connsiteX416" fmla="*/ 4545904 w 4572002"/>
                <a:gd name="connsiteY416" fmla="*/ 3399546 h 6858002"/>
                <a:gd name="connsiteX417" fmla="*/ 4561524 w 4572002"/>
                <a:gd name="connsiteY417" fmla="*/ 3485275 h 6858002"/>
                <a:gd name="connsiteX418" fmla="*/ 4572002 w 4572002"/>
                <a:gd name="connsiteY418" fmla="*/ 3546617 h 6858002"/>
                <a:gd name="connsiteX419" fmla="*/ 4563620 w 4572002"/>
                <a:gd name="connsiteY419" fmla="*/ 3623201 h 6858002"/>
                <a:gd name="connsiteX420" fmla="*/ 4560192 w 4572002"/>
                <a:gd name="connsiteY420" fmla="*/ 3683591 h 6858002"/>
                <a:gd name="connsiteX421" fmla="*/ 4550476 w 4572002"/>
                <a:gd name="connsiteY421" fmla="*/ 3732361 h 6858002"/>
                <a:gd name="connsiteX422" fmla="*/ 4544759 w 4572002"/>
                <a:gd name="connsiteY422" fmla="*/ 3749506 h 6858002"/>
                <a:gd name="connsiteX423" fmla="*/ 4500182 w 4572002"/>
                <a:gd name="connsiteY423" fmla="*/ 3885338 h 6858002"/>
                <a:gd name="connsiteX424" fmla="*/ 4464557 w 4572002"/>
                <a:gd name="connsiteY424" fmla="*/ 4030503 h 6858002"/>
                <a:gd name="connsiteX425" fmla="*/ 4487039 w 4572002"/>
                <a:gd name="connsiteY425" fmla="*/ 4124614 h 6858002"/>
                <a:gd name="connsiteX426" fmla="*/ 4486656 w 4572002"/>
                <a:gd name="connsiteY426" fmla="*/ 4159667 h 6858002"/>
                <a:gd name="connsiteX427" fmla="*/ 4491801 w 4572002"/>
                <a:gd name="connsiteY427" fmla="*/ 4320837 h 6858002"/>
                <a:gd name="connsiteX428" fmla="*/ 4497325 w 4572002"/>
                <a:gd name="connsiteY428" fmla="*/ 4349222 h 6858002"/>
                <a:gd name="connsiteX429" fmla="*/ 4474653 w 4572002"/>
                <a:gd name="connsiteY429" fmla="*/ 4502579 h 6858002"/>
                <a:gd name="connsiteX430" fmla="*/ 4470844 w 4572002"/>
                <a:gd name="connsiteY430" fmla="*/ 4558207 h 6858002"/>
                <a:gd name="connsiteX431" fmla="*/ 4464557 w 4572002"/>
                <a:gd name="connsiteY431" fmla="*/ 4609452 h 6858002"/>
                <a:gd name="connsiteX432" fmla="*/ 4463033 w 4572002"/>
                <a:gd name="connsiteY432" fmla="*/ 4681083 h 6858002"/>
                <a:gd name="connsiteX433" fmla="*/ 4465891 w 4572002"/>
                <a:gd name="connsiteY433" fmla="*/ 4755381 h 6858002"/>
                <a:gd name="connsiteX434" fmla="*/ 4465319 w 4572002"/>
                <a:gd name="connsiteY434" fmla="*/ 4838250 h 6858002"/>
                <a:gd name="connsiteX435" fmla="*/ 4460367 w 4572002"/>
                <a:gd name="connsiteY435" fmla="*/ 4871019 h 6858002"/>
                <a:gd name="connsiteX436" fmla="*/ 4463795 w 4572002"/>
                <a:gd name="connsiteY436" fmla="*/ 4959602 h 6858002"/>
                <a:gd name="connsiteX437" fmla="*/ 4458082 w 4572002"/>
                <a:gd name="connsiteY437" fmla="*/ 5006086 h 6858002"/>
                <a:gd name="connsiteX438" fmla="*/ 4456937 w 4572002"/>
                <a:gd name="connsiteY438" fmla="*/ 5082670 h 6858002"/>
                <a:gd name="connsiteX439" fmla="*/ 4455603 w 4572002"/>
                <a:gd name="connsiteY439" fmla="*/ 5107627 h 6858002"/>
                <a:gd name="connsiteX440" fmla="*/ 4454840 w 4572002"/>
                <a:gd name="connsiteY440" fmla="*/ 5129916 h 6858002"/>
                <a:gd name="connsiteX441" fmla="*/ 4470464 w 4572002"/>
                <a:gd name="connsiteY441" fmla="*/ 5206308 h 6858002"/>
                <a:gd name="connsiteX442" fmla="*/ 4471415 w 4572002"/>
                <a:gd name="connsiteY442" fmla="*/ 5274129 h 6858002"/>
                <a:gd name="connsiteX443" fmla="*/ 4483990 w 4572002"/>
                <a:gd name="connsiteY443" fmla="*/ 5393005 h 6858002"/>
                <a:gd name="connsiteX444" fmla="*/ 4479607 w 4572002"/>
                <a:gd name="connsiteY444" fmla="*/ 5419295 h 6858002"/>
                <a:gd name="connsiteX445" fmla="*/ 4477894 w 4572002"/>
                <a:gd name="connsiteY445" fmla="*/ 5501594 h 6858002"/>
                <a:gd name="connsiteX446" fmla="*/ 4476560 w 4572002"/>
                <a:gd name="connsiteY446" fmla="*/ 5548460 h 6858002"/>
                <a:gd name="connsiteX447" fmla="*/ 4485703 w 4572002"/>
                <a:gd name="connsiteY447" fmla="*/ 5606372 h 6858002"/>
                <a:gd name="connsiteX448" fmla="*/ 4505134 w 4572002"/>
                <a:gd name="connsiteY448" fmla="*/ 5706959 h 6858002"/>
                <a:gd name="connsiteX449" fmla="*/ 4508183 w 4572002"/>
                <a:gd name="connsiteY449" fmla="*/ 5733440 h 6858002"/>
                <a:gd name="connsiteX450" fmla="*/ 4517519 w 4572002"/>
                <a:gd name="connsiteY450" fmla="*/ 5781830 h 6858002"/>
                <a:gd name="connsiteX451" fmla="*/ 4519234 w 4572002"/>
                <a:gd name="connsiteY451" fmla="*/ 5790592 h 6858002"/>
                <a:gd name="connsiteX452" fmla="*/ 4542855 w 4572002"/>
                <a:gd name="connsiteY452" fmla="*/ 5864318 h 6858002"/>
                <a:gd name="connsiteX453" fmla="*/ 4544759 w 4572002"/>
                <a:gd name="connsiteY453" fmla="*/ 5902610 h 6858002"/>
                <a:gd name="connsiteX454" fmla="*/ 4544951 w 4572002"/>
                <a:gd name="connsiteY454" fmla="*/ 6012723 h 6858002"/>
                <a:gd name="connsiteX455" fmla="*/ 4541332 w 4572002"/>
                <a:gd name="connsiteY455" fmla="*/ 6059397 h 6858002"/>
                <a:gd name="connsiteX456" fmla="*/ 4527426 w 4572002"/>
                <a:gd name="connsiteY456" fmla="*/ 6171605 h 6858002"/>
                <a:gd name="connsiteX457" fmla="*/ 4520568 w 4572002"/>
                <a:gd name="connsiteY457" fmla="*/ 6242093 h 6858002"/>
                <a:gd name="connsiteX458" fmla="*/ 4509706 w 4572002"/>
                <a:gd name="connsiteY458" fmla="*/ 6323058 h 6858002"/>
                <a:gd name="connsiteX459" fmla="*/ 4502848 w 4572002"/>
                <a:gd name="connsiteY459" fmla="*/ 6415833 h 6858002"/>
                <a:gd name="connsiteX460" fmla="*/ 4482084 w 4572002"/>
                <a:gd name="connsiteY460" fmla="*/ 6584812 h 6858002"/>
                <a:gd name="connsiteX461" fmla="*/ 4460557 w 4572002"/>
                <a:gd name="connsiteY461" fmla="*/ 6748458 h 6858002"/>
                <a:gd name="connsiteX462" fmla="*/ 4441507 w 4572002"/>
                <a:gd name="connsiteY462" fmla="*/ 6815516 h 6858002"/>
                <a:gd name="connsiteX463" fmla="*/ 4431806 w 4572002"/>
                <a:gd name="connsiteY463" fmla="*/ 6858001 h 6858002"/>
                <a:gd name="connsiteX464" fmla="*/ 4259554 w 4572002"/>
                <a:gd name="connsiteY464" fmla="*/ 6858001 h 6858002"/>
                <a:gd name="connsiteX465" fmla="*/ 4259554 w 4572002"/>
                <a:gd name="connsiteY465" fmla="*/ 6858002 h 6858002"/>
                <a:gd name="connsiteX466" fmla="*/ 0 w 4572002"/>
                <a:gd name="connsiteY466" fmla="*/ 6858002 h 6858002"/>
                <a:gd name="connsiteX467" fmla="*/ 0 w 4572002"/>
                <a:gd name="connsiteY467" fmla="*/ 2 h 6858002"/>
                <a:gd name="connsiteX468" fmla="*/ 3766492 w 4572002"/>
                <a:gd name="connsiteY468" fmla="*/ 1 h 6858002"/>
                <a:gd name="connsiteX469" fmla="*/ 3769210 w 4572002"/>
                <a:gd name="connsiteY469" fmla="*/ 21486 h 6858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</a:cxnLst>
              <a:rect l="l" t="t" r="r" b="b"/>
              <a:pathLst>
                <a:path w="4572002" h="6858002">
                  <a:moveTo>
                    <a:pt x="4214994" y="6564620"/>
                  </a:moveTo>
                  <a:lnTo>
                    <a:pt x="4214994" y="6564621"/>
                  </a:lnTo>
                  <a:cubicBezTo>
                    <a:pt x="4225281" y="6575479"/>
                    <a:pt x="4231378" y="6582147"/>
                    <a:pt x="4237474" y="6588626"/>
                  </a:cubicBezTo>
                  <a:lnTo>
                    <a:pt x="4254096" y="6625225"/>
                  </a:lnTo>
                  <a:lnTo>
                    <a:pt x="4247001" y="6662540"/>
                  </a:lnTo>
                  <a:lnTo>
                    <a:pt x="4247000" y="6662541"/>
                  </a:lnTo>
                  <a:lnTo>
                    <a:pt x="4246999" y="6662544"/>
                  </a:lnTo>
                  <a:lnTo>
                    <a:pt x="4235550" y="6683027"/>
                  </a:lnTo>
                  <a:lnTo>
                    <a:pt x="4232403" y="6702976"/>
                  </a:lnTo>
                  <a:lnTo>
                    <a:pt x="4232403" y="6702977"/>
                  </a:lnTo>
                  <a:cubicBezTo>
                    <a:pt x="4232808" y="6716169"/>
                    <a:pt x="4237951" y="6729219"/>
                    <a:pt x="4246238" y="6742553"/>
                  </a:cubicBezTo>
                  <a:lnTo>
                    <a:pt x="4246239" y="6742555"/>
                  </a:lnTo>
                  <a:lnTo>
                    <a:pt x="4265716" y="6812062"/>
                  </a:lnTo>
                  <a:lnTo>
                    <a:pt x="4265717" y="6812064"/>
                  </a:lnTo>
                  <a:lnTo>
                    <a:pt x="4265717" y="6812063"/>
                  </a:lnTo>
                  <a:lnTo>
                    <a:pt x="4265716" y="6812062"/>
                  </a:lnTo>
                  <a:lnTo>
                    <a:pt x="4260942" y="6776800"/>
                  </a:lnTo>
                  <a:lnTo>
                    <a:pt x="4246239" y="6742555"/>
                  </a:lnTo>
                  <a:lnTo>
                    <a:pt x="4246238" y="6742552"/>
                  </a:lnTo>
                  <a:lnTo>
                    <a:pt x="4232403" y="6702976"/>
                  </a:lnTo>
                  <a:lnTo>
                    <a:pt x="4246999" y="6662544"/>
                  </a:lnTo>
                  <a:lnTo>
                    <a:pt x="4247000" y="6662542"/>
                  </a:lnTo>
                  <a:lnTo>
                    <a:pt x="4247001" y="6662540"/>
                  </a:lnTo>
                  <a:lnTo>
                    <a:pt x="4254084" y="6645552"/>
                  </a:lnTo>
                  <a:lnTo>
                    <a:pt x="4254096" y="6625225"/>
                  </a:lnTo>
                  <a:lnTo>
                    <a:pt x="4254096" y="6625224"/>
                  </a:lnTo>
                  <a:cubicBezTo>
                    <a:pt x="4252000" y="6611341"/>
                    <a:pt x="4245951" y="6597578"/>
                    <a:pt x="4237474" y="6588625"/>
                  </a:cubicBezTo>
                  <a:close/>
                  <a:moveTo>
                    <a:pt x="4295315" y="6438981"/>
                  </a:moveTo>
                  <a:lnTo>
                    <a:pt x="4275385" y="6463840"/>
                  </a:lnTo>
                  <a:lnTo>
                    <a:pt x="4275382" y="6463849"/>
                  </a:lnTo>
                  <a:lnTo>
                    <a:pt x="4261587" y="6513012"/>
                  </a:lnTo>
                  <a:lnTo>
                    <a:pt x="4242781" y="6546194"/>
                  </a:lnTo>
                  <a:lnTo>
                    <a:pt x="4242781" y="6546195"/>
                  </a:lnTo>
                  <a:lnTo>
                    <a:pt x="4259120" y="6521804"/>
                  </a:lnTo>
                  <a:lnTo>
                    <a:pt x="4261587" y="6513012"/>
                  </a:lnTo>
                  <a:lnTo>
                    <a:pt x="4264398" y="6508052"/>
                  </a:lnTo>
                  <a:lnTo>
                    <a:pt x="4275382" y="6463849"/>
                  </a:lnTo>
                  <a:lnTo>
                    <a:pt x="4275385" y="6463841"/>
                  </a:lnTo>
                  <a:cubicBezTo>
                    <a:pt x="4278336" y="6451650"/>
                    <a:pt x="4285813" y="6444077"/>
                    <a:pt x="4295315" y="6438981"/>
                  </a:cubicBezTo>
                  <a:close/>
                  <a:moveTo>
                    <a:pt x="4381289" y="6365204"/>
                  </a:moveTo>
                  <a:lnTo>
                    <a:pt x="4380008" y="6387910"/>
                  </a:lnTo>
                  <a:lnTo>
                    <a:pt x="4378243" y="6391549"/>
                  </a:lnTo>
                  <a:lnTo>
                    <a:pt x="4370589" y="6407332"/>
                  </a:lnTo>
                  <a:lnTo>
                    <a:pt x="4370589" y="6407333"/>
                  </a:lnTo>
                  <a:lnTo>
                    <a:pt x="4378243" y="6391549"/>
                  </a:lnTo>
                  <a:lnTo>
                    <a:pt x="4380008" y="6387910"/>
                  </a:lnTo>
                  <a:close/>
                  <a:moveTo>
                    <a:pt x="4142220" y="4221391"/>
                  </a:moveTo>
                  <a:lnTo>
                    <a:pt x="4142220" y="4221392"/>
                  </a:lnTo>
                  <a:cubicBezTo>
                    <a:pt x="4142982" y="4232061"/>
                    <a:pt x="4143172" y="4243873"/>
                    <a:pt x="4147936" y="4253015"/>
                  </a:cubicBezTo>
                  <a:cubicBezTo>
                    <a:pt x="4160129" y="4277402"/>
                    <a:pt x="4175749" y="4300071"/>
                    <a:pt x="4187752" y="4324646"/>
                  </a:cubicBezTo>
                  <a:lnTo>
                    <a:pt x="4196706" y="4363891"/>
                  </a:lnTo>
                  <a:lnTo>
                    <a:pt x="4195944" y="4482004"/>
                  </a:lnTo>
                  <a:cubicBezTo>
                    <a:pt x="4193276" y="4546776"/>
                    <a:pt x="4192704" y="4612500"/>
                    <a:pt x="4135934" y="4659174"/>
                  </a:cubicBezTo>
                  <a:cubicBezTo>
                    <a:pt x="4131362" y="4662986"/>
                    <a:pt x="4128694" y="4671176"/>
                    <a:pt x="4127932" y="4677655"/>
                  </a:cubicBezTo>
                  <a:cubicBezTo>
                    <a:pt x="4124313" y="4707564"/>
                    <a:pt x="4123931" y="4738235"/>
                    <a:pt x="4118025" y="4767764"/>
                  </a:cubicBezTo>
                  <a:cubicBezTo>
                    <a:pt x="4115644" y="4779575"/>
                    <a:pt x="4114835" y="4790387"/>
                    <a:pt x="4116716" y="4800483"/>
                  </a:cubicBezTo>
                  <a:lnTo>
                    <a:pt x="4116716" y="4800484"/>
                  </a:lnTo>
                  <a:cubicBezTo>
                    <a:pt x="4118597" y="4810581"/>
                    <a:pt x="4123170" y="4819964"/>
                    <a:pt x="4131552" y="4828917"/>
                  </a:cubicBezTo>
                  <a:lnTo>
                    <a:pt x="4153733" y="4863343"/>
                  </a:lnTo>
                  <a:lnTo>
                    <a:pt x="4161262" y="4889275"/>
                  </a:lnTo>
                  <a:lnTo>
                    <a:pt x="4159557" y="4912168"/>
                  </a:lnTo>
                  <a:cubicBezTo>
                    <a:pt x="4157842" y="4919978"/>
                    <a:pt x="4157485" y="4927122"/>
                    <a:pt x="4158155" y="4933804"/>
                  </a:cubicBezTo>
                  <a:lnTo>
                    <a:pt x="4158155" y="4933805"/>
                  </a:lnTo>
                  <a:lnTo>
                    <a:pt x="4162914" y="4952673"/>
                  </a:lnTo>
                  <a:lnTo>
                    <a:pt x="4165707" y="4957454"/>
                  </a:lnTo>
                  <a:lnTo>
                    <a:pt x="4166985" y="4961456"/>
                  </a:lnTo>
                  <a:cubicBezTo>
                    <a:pt x="4171496" y="4970097"/>
                    <a:pt x="4177202" y="4978394"/>
                    <a:pt x="4182989" y="4987038"/>
                  </a:cubicBezTo>
                  <a:cubicBezTo>
                    <a:pt x="4194228" y="5003802"/>
                    <a:pt x="4208326" y="5022853"/>
                    <a:pt x="4209468" y="5041522"/>
                  </a:cubicBezTo>
                  <a:cubicBezTo>
                    <a:pt x="4210087" y="5052096"/>
                    <a:pt x="4213005" y="5062300"/>
                    <a:pt x="4216684" y="5072376"/>
                  </a:cubicBezTo>
                  <a:lnTo>
                    <a:pt x="4222587" y="5087441"/>
                  </a:lnTo>
                  <a:lnTo>
                    <a:pt x="4235615" y="5133220"/>
                  </a:lnTo>
                  <a:lnTo>
                    <a:pt x="4235616" y="5133225"/>
                  </a:lnTo>
                  <a:lnTo>
                    <a:pt x="4228901" y="5166113"/>
                  </a:lnTo>
                  <a:lnTo>
                    <a:pt x="4228901" y="5166114"/>
                  </a:lnTo>
                  <a:cubicBezTo>
                    <a:pt x="4228139" y="5167638"/>
                    <a:pt x="4228712" y="5169781"/>
                    <a:pt x="4229593" y="5172091"/>
                  </a:cubicBezTo>
                  <a:lnTo>
                    <a:pt x="4232139" y="5179068"/>
                  </a:lnTo>
                  <a:cubicBezTo>
                    <a:pt x="4235759" y="5196595"/>
                    <a:pt x="4235807" y="5213598"/>
                    <a:pt x="4231973" y="5229434"/>
                  </a:cubicBezTo>
                  <a:lnTo>
                    <a:pt x="4225669" y="5241089"/>
                  </a:lnTo>
                  <a:lnTo>
                    <a:pt x="4208517" y="5272796"/>
                  </a:lnTo>
                  <a:cubicBezTo>
                    <a:pt x="4196871" y="5285441"/>
                    <a:pt x="4189165" y="5298595"/>
                    <a:pt x="4184613" y="5312288"/>
                  </a:cubicBezTo>
                  <a:lnTo>
                    <a:pt x="4183557" y="5321350"/>
                  </a:lnTo>
                  <a:lnTo>
                    <a:pt x="4181083" y="5326163"/>
                  </a:lnTo>
                  <a:lnTo>
                    <a:pt x="4179637" y="5355014"/>
                  </a:lnTo>
                  <a:lnTo>
                    <a:pt x="4179637" y="5355015"/>
                  </a:lnTo>
                  <a:cubicBezTo>
                    <a:pt x="4180286" y="5364883"/>
                    <a:pt x="4181989" y="5375003"/>
                    <a:pt x="4184513" y="5385385"/>
                  </a:cubicBezTo>
                  <a:cubicBezTo>
                    <a:pt x="4187752" y="5398722"/>
                    <a:pt x="4190038" y="5412058"/>
                    <a:pt x="4192704" y="5425583"/>
                  </a:cubicBezTo>
                  <a:cubicBezTo>
                    <a:pt x="4196514" y="5443871"/>
                    <a:pt x="4200516" y="5462352"/>
                    <a:pt x="4204327" y="5480638"/>
                  </a:cubicBezTo>
                  <a:lnTo>
                    <a:pt x="4208850" y="5507668"/>
                  </a:lnTo>
                  <a:lnTo>
                    <a:pt x="4198232" y="5531692"/>
                  </a:lnTo>
                  <a:lnTo>
                    <a:pt x="4198231" y="5531693"/>
                  </a:lnTo>
                  <a:cubicBezTo>
                    <a:pt x="4191181" y="5537600"/>
                    <a:pt x="4187989" y="5542649"/>
                    <a:pt x="4188085" y="5547578"/>
                  </a:cubicBezTo>
                  <a:lnTo>
                    <a:pt x="4188085" y="5547579"/>
                  </a:lnTo>
                  <a:cubicBezTo>
                    <a:pt x="4188180" y="5552508"/>
                    <a:pt x="4191562" y="5557318"/>
                    <a:pt x="4197659" y="5562747"/>
                  </a:cubicBezTo>
                  <a:cubicBezTo>
                    <a:pt x="4240332" y="5600468"/>
                    <a:pt x="4267003" y="5646190"/>
                    <a:pt x="4268907" y="5704484"/>
                  </a:cubicBezTo>
                  <a:cubicBezTo>
                    <a:pt x="4269289" y="5716486"/>
                    <a:pt x="4271954" y="5728679"/>
                    <a:pt x="4274812" y="5740489"/>
                  </a:cubicBezTo>
                  <a:cubicBezTo>
                    <a:pt x="4276527" y="5747729"/>
                    <a:pt x="4278433" y="5756494"/>
                    <a:pt x="4283578" y="5760874"/>
                  </a:cubicBezTo>
                  <a:cubicBezTo>
                    <a:pt x="4322821" y="5794975"/>
                    <a:pt x="4350063" y="5837458"/>
                    <a:pt x="4371973" y="5883752"/>
                  </a:cubicBezTo>
                  <a:lnTo>
                    <a:pt x="4371974" y="5883757"/>
                  </a:lnTo>
                  <a:lnTo>
                    <a:pt x="4389877" y="5935946"/>
                  </a:lnTo>
                  <a:lnTo>
                    <a:pt x="4389878" y="5935950"/>
                  </a:lnTo>
                  <a:lnTo>
                    <a:pt x="4386259" y="5993290"/>
                  </a:lnTo>
                  <a:lnTo>
                    <a:pt x="4386259" y="5993291"/>
                  </a:lnTo>
                  <a:cubicBezTo>
                    <a:pt x="4385116" y="6004531"/>
                    <a:pt x="4385306" y="6017485"/>
                    <a:pt x="4379782" y="6026440"/>
                  </a:cubicBezTo>
                  <a:cubicBezTo>
                    <a:pt x="4362445" y="6054825"/>
                    <a:pt x="4343778" y="6082258"/>
                    <a:pt x="4323583" y="6108738"/>
                  </a:cubicBezTo>
                  <a:cubicBezTo>
                    <a:pt x="4314914" y="6120074"/>
                    <a:pt x="4309961" y="6126884"/>
                    <a:pt x="4309890" y="6133314"/>
                  </a:cubicBezTo>
                  <a:lnTo>
                    <a:pt x="4309890" y="6133315"/>
                  </a:lnTo>
                  <a:lnTo>
                    <a:pt x="4313591" y="6143190"/>
                  </a:lnTo>
                  <a:lnTo>
                    <a:pt x="4325486" y="6155600"/>
                  </a:lnTo>
                  <a:lnTo>
                    <a:pt x="4325488" y="6155603"/>
                  </a:lnTo>
                  <a:cubicBezTo>
                    <a:pt x="4347778" y="6175798"/>
                    <a:pt x="4359398" y="6200945"/>
                    <a:pt x="4364160" y="6228757"/>
                  </a:cubicBezTo>
                  <a:lnTo>
                    <a:pt x="4381497" y="6361540"/>
                  </a:lnTo>
                  <a:lnTo>
                    <a:pt x="4381497" y="6361539"/>
                  </a:lnTo>
                  <a:cubicBezTo>
                    <a:pt x="4377877" y="6317151"/>
                    <a:pt x="4371590" y="6272764"/>
                    <a:pt x="4364160" y="6228756"/>
                  </a:cubicBezTo>
                  <a:cubicBezTo>
                    <a:pt x="4359398" y="6200944"/>
                    <a:pt x="4347778" y="6175797"/>
                    <a:pt x="4325488" y="6155602"/>
                  </a:cubicBezTo>
                  <a:lnTo>
                    <a:pt x="4325486" y="6155600"/>
                  </a:lnTo>
                  <a:lnTo>
                    <a:pt x="4309890" y="6133315"/>
                  </a:lnTo>
                  <a:lnTo>
                    <a:pt x="4323583" y="6108739"/>
                  </a:lnTo>
                  <a:cubicBezTo>
                    <a:pt x="4343778" y="6082259"/>
                    <a:pt x="4362445" y="6054826"/>
                    <a:pt x="4379782" y="6026441"/>
                  </a:cubicBezTo>
                  <a:cubicBezTo>
                    <a:pt x="4385306" y="6017486"/>
                    <a:pt x="4385116" y="6004532"/>
                    <a:pt x="4386259" y="5993292"/>
                  </a:cubicBezTo>
                  <a:lnTo>
                    <a:pt x="4386259" y="5993290"/>
                  </a:lnTo>
                  <a:lnTo>
                    <a:pt x="4389712" y="5964477"/>
                  </a:lnTo>
                  <a:lnTo>
                    <a:pt x="4389878" y="5935950"/>
                  </a:lnTo>
                  <a:lnTo>
                    <a:pt x="4389878" y="5935949"/>
                  </a:lnTo>
                  <a:lnTo>
                    <a:pt x="4389877" y="5935946"/>
                  </a:lnTo>
                  <a:lnTo>
                    <a:pt x="4382997" y="5909351"/>
                  </a:lnTo>
                  <a:lnTo>
                    <a:pt x="4371974" y="5883757"/>
                  </a:lnTo>
                  <a:lnTo>
                    <a:pt x="4371973" y="5883751"/>
                  </a:lnTo>
                  <a:cubicBezTo>
                    <a:pt x="4350063" y="5837457"/>
                    <a:pt x="4322821" y="5794974"/>
                    <a:pt x="4283578" y="5760873"/>
                  </a:cubicBezTo>
                  <a:cubicBezTo>
                    <a:pt x="4278433" y="5756493"/>
                    <a:pt x="4276527" y="5747728"/>
                    <a:pt x="4274812" y="5740488"/>
                  </a:cubicBezTo>
                  <a:cubicBezTo>
                    <a:pt x="4271954" y="5728678"/>
                    <a:pt x="4269289" y="5716485"/>
                    <a:pt x="4268907" y="5704483"/>
                  </a:cubicBezTo>
                  <a:cubicBezTo>
                    <a:pt x="4267003" y="5646189"/>
                    <a:pt x="4240332" y="5600467"/>
                    <a:pt x="4197659" y="5562746"/>
                  </a:cubicBezTo>
                  <a:lnTo>
                    <a:pt x="4188085" y="5547578"/>
                  </a:lnTo>
                  <a:lnTo>
                    <a:pt x="4198231" y="5531694"/>
                  </a:lnTo>
                  <a:lnTo>
                    <a:pt x="4198232" y="5531692"/>
                  </a:lnTo>
                  <a:lnTo>
                    <a:pt x="4206630" y="5520422"/>
                  </a:lnTo>
                  <a:lnTo>
                    <a:pt x="4208850" y="5507668"/>
                  </a:lnTo>
                  <a:lnTo>
                    <a:pt x="4208850" y="5507667"/>
                  </a:lnTo>
                  <a:cubicBezTo>
                    <a:pt x="4208803" y="5498832"/>
                    <a:pt x="4206231" y="5489497"/>
                    <a:pt x="4204327" y="5480637"/>
                  </a:cubicBezTo>
                  <a:cubicBezTo>
                    <a:pt x="4200516" y="5462351"/>
                    <a:pt x="4196514" y="5443870"/>
                    <a:pt x="4192704" y="5425582"/>
                  </a:cubicBezTo>
                  <a:cubicBezTo>
                    <a:pt x="4190038" y="5412057"/>
                    <a:pt x="4187752" y="5398721"/>
                    <a:pt x="4184513" y="5385384"/>
                  </a:cubicBezTo>
                  <a:lnTo>
                    <a:pt x="4179637" y="5355014"/>
                  </a:lnTo>
                  <a:lnTo>
                    <a:pt x="4183557" y="5321350"/>
                  </a:lnTo>
                  <a:lnTo>
                    <a:pt x="4208517" y="5272797"/>
                  </a:lnTo>
                  <a:lnTo>
                    <a:pt x="4225669" y="5241089"/>
                  </a:lnTo>
                  <a:lnTo>
                    <a:pt x="4231973" y="5229433"/>
                  </a:lnTo>
                  <a:lnTo>
                    <a:pt x="4232139" y="5179068"/>
                  </a:lnTo>
                  <a:lnTo>
                    <a:pt x="4232139" y="5179067"/>
                  </a:lnTo>
                  <a:cubicBezTo>
                    <a:pt x="4231663" y="5176876"/>
                    <a:pt x="4230473" y="5174400"/>
                    <a:pt x="4229593" y="5172090"/>
                  </a:cubicBezTo>
                  <a:lnTo>
                    <a:pt x="4228901" y="5166114"/>
                  </a:lnTo>
                  <a:lnTo>
                    <a:pt x="4235616" y="5133225"/>
                  </a:lnTo>
                  <a:lnTo>
                    <a:pt x="4235616" y="5133224"/>
                  </a:lnTo>
                  <a:lnTo>
                    <a:pt x="4235615" y="5133220"/>
                  </a:lnTo>
                  <a:lnTo>
                    <a:pt x="4228473" y="5102461"/>
                  </a:lnTo>
                  <a:lnTo>
                    <a:pt x="4222587" y="5087441"/>
                  </a:lnTo>
                  <a:lnTo>
                    <a:pt x="4222582" y="5087423"/>
                  </a:lnTo>
                  <a:cubicBezTo>
                    <a:pt x="4216496" y="5072411"/>
                    <a:pt x="4210397" y="5057381"/>
                    <a:pt x="4209468" y="5041521"/>
                  </a:cubicBezTo>
                  <a:cubicBezTo>
                    <a:pt x="4208326" y="5022852"/>
                    <a:pt x="4194228" y="5003801"/>
                    <a:pt x="4182989" y="4987037"/>
                  </a:cubicBezTo>
                  <a:lnTo>
                    <a:pt x="4165707" y="4957454"/>
                  </a:lnTo>
                  <a:lnTo>
                    <a:pt x="4158155" y="4933805"/>
                  </a:lnTo>
                  <a:lnTo>
                    <a:pt x="4159557" y="4912169"/>
                  </a:lnTo>
                  <a:cubicBezTo>
                    <a:pt x="4161319" y="4904358"/>
                    <a:pt x="4161831" y="4896714"/>
                    <a:pt x="4161262" y="4889276"/>
                  </a:cubicBezTo>
                  <a:lnTo>
                    <a:pt x="4161262" y="4889275"/>
                  </a:lnTo>
                  <a:lnTo>
                    <a:pt x="4156484" y="4867614"/>
                  </a:lnTo>
                  <a:lnTo>
                    <a:pt x="4153733" y="4863343"/>
                  </a:lnTo>
                  <a:lnTo>
                    <a:pt x="4151983" y="4857317"/>
                  </a:lnTo>
                  <a:cubicBezTo>
                    <a:pt x="4146840" y="4847214"/>
                    <a:pt x="4139839" y="4837703"/>
                    <a:pt x="4131552" y="4828916"/>
                  </a:cubicBezTo>
                  <a:lnTo>
                    <a:pt x="4116716" y="4800483"/>
                  </a:lnTo>
                  <a:lnTo>
                    <a:pt x="4118025" y="4767765"/>
                  </a:lnTo>
                  <a:cubicBezTo>
                    <a:pt x="4123931" y="4738236"/>
                    <a:pt x="4124313" y="4707565"/>
                    <a:pt x="4127932" y="4677656"/>
                  </a:cubicBezTo>
                  <a:cubicBezTo>
                    <a:pt x="4128694" y="4671177"/>
                    <a:pt x="4131362" y="4662987"/>
                    <a:pt x="4135934" y="4659175"/>
                  </a:cubicBezTo>
                  <a:cubicBezTo>
                    <a:pt x="4192704" y="4612501"/>
                    <a:pt x="4193276" y="4546777"/>
                    <a:pt x="4195944" y="4482005"/>
                  </a:cubicBezTo>
                  <a:cubicBezTo>
                    <a:pt x="4197659" y="4442762"/>
                    <a:pt x="4197659" y="4403326"/>
                    <a:pt x="4196706" y="4363891"/>
                  </a:cubicBezTo>
                  <a:lnTo>
                    <a:pt x="4196706" y="4363890"/>
                  </a:lnTo>
                  <a:cubicBezTo>
                    <a:pt x="4196514" y="4350554"/>
                    <a:pt x="4193466" y="4336457"/>
                    <a:pt x="4187752" y="4324645"/>
                  </a:cubicBezTo>
                  <a:cubicBezTo>
                    <a:pt x="4175749" y="4300070"/>
                    <a:pt x="4160129" y="4277401"/>
                    <a:pt x="4147936" y="4253014"/>
                  </a:cubicBezTo>
                  <a:close/>
                  <a:moveTo>
                    <a:pt x="4211111" y="2836172"/>
                  </a:moveTo>
                  <a:lnTo>
                    <a:pt x="4202421" y="2848793"/>
                  </a:lnTo>
                  <a:cubicBezTo>
                    <a:pt x="4197421" y="2865010"/>
                    <a:pt x="4191562" y="2881307"/>
                    <a:pt x="4186816" y="2897785"/>
                  </a:cubicBezTo>
                  <a:lnTo>
                    <a:pt x="4185787" y="2903551"/>
                  </a:lnTo>
                  <a:lnTo>
                    <a:pt x="4182513" y="2914328"/>
                  </a:lnTo>
                  <a:lnTo>
                    <a:pt x="4177882" y="2947858"/>
                  </a:lnTo>
                  <a:lnTo>
                    <a:pt x="4177881" y="2947862"/>
                  </a:lnTo>
                  <a:lnTo>
                    <a:pt x="4177881" y="2947863"/>
                  </a:lnTo>
                  <a:cubicBezTo>
                    <a:pt x="4177512" y="2959157"/>
                    <a:pt x="4178512" y="2970576"/>
                    <a:pt x="4181465" y="2982149"/>
                  </a:cubicBezTo>
                  <a:lnTo>
                    <a:pt x="4193158" y="3077402"/>
                  </a:lnTo>
                  <a:lnTo>
                    <a:pt x="4180703" y="3172654"/>
                  </a:lnTo>
                  <a:cubicBezTo>
                    <a:pt x="4154794" y="3276480"/>
                    <a:pt x="4127362" y="3380305"/>
                    <a:pt x="4133076" y="3489467"/>
                  </a:cubicBezTo>
                  <a:cubicBezTo>
                    <a:pt x="4134028" y="3507563"/>
                    <a:pt x="4122407" y="3529090"/>
                    <a:pt x="4110977" y="3544713"/>
                  </a:cubicBezTo>
                  <a:cubicBezTo>
                    <a:pt x="4100119" y="3559668"/>
                    <a:pt x="4094260" y="3566812"/>
                    <a:pt x="4093355" y="3574408"/>
                  </a:cubicBezTo>
                  <a:lnTo>
                    <a:pt x="4093355" y="3574409"/>
                  </a:lnTo>
                  <a:cubicBezTo>
                    <a:pt x="4092450" y="3582005"/>
                    <a:pt x="4096499" y="3590054"/>
                    <a:pt x="4105453" y="3606818"/>
                  </a:cubicBezTo>
                  <a:cubicBezTo>
                    <a:pt x="4109835" y="3614820"/>
                    <a:pt x="4112501" y="3624726"/>
                    <a:pt x="4118979" y="3630633"/>
                  </a:cubicBezTo>
                  <a:lnTo>
                    <a:pt x="4136708" y="3654416"/>
                  </a:lnTo>
                  <a:lnTo>
                    <a:pt x="4140382" y="3668940"/>
                  </a:lnTo>
                  <a:lnTo>
                    <a:pt x="4143220" y="3680164"/>
                  </a:lnTo>
                  <a:lnTo>
                    <a:pt x="4139172" y="3734837"/>
                  </a:lnTo>
                  <a:lnTo>
                    <a:pt x="4139172" y="3734838"/>
                  </a:lnTo>
                  <a:cubicBezTo>
                    <a:pt x="4138220" y="3741316"/>
                    <a:pt x="4136886" y="3749126"/>
                    <a:pt x="4139554" y="3754653"/>
                  </a:cubicBezTo>
                  <a:lnTo>
                    <a:pt x="4145911" y="3789776"/>
                  </a:lnTo>
                  <a:lnTo>
                    <a:pt x="4130980" y="3822472"/>
                  </a:lnTo>
                  <a:cubicBezTo>
                    <a:pt x="4123932" y="3831902"/>
                    <a:pt x="4118312" y="3842046"/>
                    <a:pt x="4116645" y="3852619"/>
                  </a:cubicBezTo>
                  <a:lnTo>
                    <a:pt x="4116645" y="3852620"/>
                  </a:lnTo>
                  <a:lnTo>
                    <a:pt x="4117425" y="3868764"/>
                  </a:lnTo>
                  <a:lnTo>
                    <a:pt x="4126028" y="3885337"/>
                  </a:lnTo>
                  <a:lnTo>
                    <a:pt x="4126028" y="3885339"/>
                  </a:lnTo>
                  <a:cubicBezTo>
                    <a:pt x="4135744" y="3897722"/>
                    <a:pt x="4143150" y="3910319"/>
                    <a:pt x="4148409" y="3923125"/>
                  </a:cubicBezTo>
                  <a:lnTo>
                    <a:pt x="4157913" y="3962160"/>
                  </a:lnTo>
                  <a:lnTo>
                    <a:pt x="4142221" y="4043838"/>
                  </a:lnTo>
                  <a:lnTo>
                    <a:pt x="4142220" y="4043839"/>
                  </a:lnTo>
                  <a:cubicBezTo>
                    <a:pt x="4133457" y="4063842"/>
                    <a:pt x="4128075" y="4083702"/>
                    <a:pt x="4127099" y="4103825"/>
                  </a:cubicBezTo>
                  <a:lnTo>
                    <a:pt x="4127099" y="4103826"/>
                  </a:lnTo>
                  <a:lnTo>
                    <a:pt x="4129066" y="4134256"/>
                  </a:lnTo>
                  <a:lnTo>
                    <a:pt x="4138410" y="4165382"/>
                  </a:lnTo>
                  <a:lnTo>
                    <a:pt x="4138410" y="4165384"/>
                  </a:lnTo>
                  <a:lnTo>
                    <a:pt x="4142315" y="4192388"/>
                  </a:lnTo>
                  <a:lnTo>
                    <a:pt x="4142315" y="4192387"/>
                  </a:lnTo>
                  <a:cubicBezTo>
                    <a:pt x="4142411" y="4182767"/>
                    <a:pt x="4141839" y="4173480"/>
                    <a:pt x="4138410" y="4165383"/>
                  </a:cubicBezTo>
                  <a:lnTo>
                    <a:pt x="4138410" y="4165382"/>
                  </a:lnTo>
                  <a:lnTo>
                    <a:pt x="4127099" y="4103826"/>
                  </a:lnTo>
                  <a:lnTo>
                    <a:pt x="4142220" y="4043840"/>
                  </a:lnTo>
                  <a:lnTo>
                    <a:pt x="4142221" y="4043838"/>
                  </a:lnTo>
                  <a:lnTo>
                    <a:pt x="4155523" y="4002410"/>
                  </a:lnTo>
                  <a:lnTo>
                    <a:pt x="4157913" y="3962160"/>
                  </a:lnTo>
                  <a:lnTo>
                    <a:pt x="4157913" y="3962159"/>
                  </a:lnTo>
                  <a:cubicBezTo>
                    <a:pt x="4155651" y="3935727"/>
                    <a:pt x="4145460" y="3910104"/>
                    <a:pt x="4126028" y="3885338"/>
                  </a:cubicBezTo>
                  <a:lnTo>
                    <a:pt x="4126028" y="3885337"/>
                  </a:lnTo>
                  <a:lnTo>
                    <a:pt x="4116645" y="3852620"/>
                  </a:lnTo>
                  <a:lnTo>
                    <a:pt x="4130980" y="3822473"/>
                  </a:lnTo>
                  <a:cubicBezTo>
                    <a:pt x="4139172" y="3811614"/>
                    <a:pt x="4144316" y="3800897"/>
                    <a:pt x="4145911" y="3789777"/>
                  </a:cubicBezTo>
                  <a:lnTo>
                    <a:pt x="4145911" y="3789776"/>
                  </a:lnTo>
                  <a:cubicBezTo>
                    <a:pt x="4147507" y="3778655"/>
                    <a:pt x="4145554" y="3767130"/>
                    <a:pt x="4139554" y="3754652"/>
                  </a:cubicBezTo>
                  <a:lnTo>
                    <a:pt x="4139172" y="3734838"/>
                  </a:lnTo>
                  <a:lnTo>
                    <a:pt x="4143220" y="3680164"/>
                  </a:lnTo>
                  <a:lnTo>
                    <a:pt x="4143220" y="3680163"/>
                  </a:lnTo>
                  <a:lnTo>
                    <a:pt x="4140382" y="3668940"/>
                  </a:lnTo>
                  <a:lnTo>
                    <a:pt x="4136708" y="3654416"/>
                  </a:lnTo>
                  <a:lnTo>
                    <a:pt x="4136708" y="3654416"/>
                  </a:lnTo>
                  <a:lnTo>
                    <a:pt x="4136708" y="3654415"/>
                  </a:lnTo>
                  <a:cubicBezTo>
                    <a:pt x="4132898" y="3646123"/>
                    <a:pt x="4127219" y="3638157"/>
                    <a:pt x="4118979" y="3630632"/>
                  </a:cubicBezTo>
                  <a:cubicBezTo>
                    <a:pt x="4112501" y="3624725"/>
                    <a:pt x="4109835" y="3614819"/>
                    <a:pt x="4105453" y="3606817"/>
                  </a:cubicBezTo>
                  <a:cubicBezTo>
                    <a:pt x="4100976" y="3598435"/>
                    <a:pt x="4097725" y="3592232"/>
                    <a:pt x="4095707" y="3587174"/>
                  </a:cubicBezTo>
                  <a:lnTo>
                    <a:pt x="4093355" y="3574408"/>
                  </a:lnTo>
                  <a:lnTo>
                    <a:pt x="4098434" y="3562321"/>
                  </a:lnTo>
                  <a:cubicBezTo>
                    <a:pt x="4101369" y="3557716"/>
                    <a:pt x="4105548" y="3552191"/>
                    <a:pt x="4110977" y="3544714"/>
                  </a:cubicBezTo>
                  <a:cubicBezTo>
                    <a:pt x="4122407" y="3529091"/>
                    <a:pt x="4134028" y="3507564"/>
                    <a:pt x="4133076" y="3489468"/>
                  </a:cubicBezTo>
                  <a:cubicBezTo>
                    <a:pt x="4127362" y="3380306"/>
                    <a:pt x="4154794" y="3276481"/>
                    <a:pt x="4180703" y="3172655"/>
                  </a:cubicBezTo>
                  <a:cubicBezTo>
                    <a:pt x="4188705" y="3140650"/>
                    <a:pt x="4192943" y="3109026"/>
                    <a:pt x="4193158" y="3077402"/>
                  </a:cubicBezTo>
                  <a:lnTo>
                    <a:pt x="4193158" y="3077401"/>
                  </a:lnTo>
                  <a:cubicBezTo>
                    <a:pt x="4193372" y="3045777"/>
                    <a:pt x="4189562" y="3014153"/>
                    <a:pt x="4181465" y="2982148"/>
                  </a:cubicBezTo>
                  <a:lnTo>
                    <a:pt x="4177881" y="2947863"/>
                  </a:lnTo>
                  <a:lnTo>
                    <a:pt x="4177882" y="2947858"/>
                  </a:lnTo>
                  <a:lnTo>
                    <a:pt x="4185787" y="2903551"/>
                  </a:lnTo>
                  <a:lnTo>
                    <a:pt x="4202421" y="2848794"/>
                  </a:lnTo>
                  <a:cubicBezTo>
                    <a:pt x="4203754" y="2844317"/>
                    <a:pt x="4207040" y="2839983"/>
                    <a:pt x="4211111" y="2836173"/>
                  </a:cubicBezTo>
                  <a:close/>
                  <a:moveTo>
                    <a:pt x="3726625" y="1508458"/>
                  </a:moveTo>
                  <a:lnTo>
                    <a:pt x="3698531" y="1596214"/>
                  </a:lnTo>
                  <a:cubicBezTo>
                    <a:pt x="3696054" y="1604979"/>
                    <a:pt x="3697579" y="1615837"/>
                    <a:pt x="3700436" y="1624981"/>
                  </a:cubicBezTo>
                  <a:cubicBezTo>
                    <a:pt x="3710152" y="1656224"/>
                    <a:pt x="3734537" y="1676037"/>
                    <a:pt x="3757017" y="1697754"/>
                  </a:cubicBezTo>
                  <a:cubicBezTo>
                    <a:pt x="3766924" y="1707280"/>
                    <a:pt x="3773972" y="1720424"/>
                    <a:pt x="3779686" y="1733189"/>
                  </a:cubicBezTo>
                  <a:cubicBezTo>
                    <a:pt x="3794357" y="1766336"/>
                    <a:pt x="3807501" y="1800247"/>
                    <a:pt x="3821407" y="1833776"/>
                  </a:cubicBezTo>
                  <a:cubicBezTo>
                    <a:pt x="3822741" y="1837014"/>
                    <a:pt x="3826170" y="1839680"/>
                    <a:pt x="3829028" y="1842159"/>
                  </a:cubicBezTo>
                  <a:cubicBezTo>
                    <a:pt x="3859129" y="1866923"/>
                    <a:pt x="3889418" y="1891498"/>
                    <a:pt x="3919519" y="1916455"/>
                  </a:cubicBezTo>
                  <a:cubicBezTo>
                    <a:pt x="3925233" y="1921217"/>
                    <a:pt x="3929425" y="1928077"/>
                    <a:pt x="3934949" y="1933220"/>
                  </a:cubicBezTo>
                  <a:cubicBezTo>
                    <a:pt x="3942569" y="1940460"/>
                    <a:pt x="3949810" y="1949604"/>
                    <a:pt x="3958954" y="1953414"/>
                  </a:cubicBezTo>
                  <a:cubicBezTo>
                    <a:pt x="3987719" y="1965225"/>
                    <a:pt x="4000103" y="1987895"/>
                    <a:pt x="4005437" y="2016470"/>
                  </a:cubicBezTo>
                  <a:cubicBezTo>
                    <a:pt x="4010390" y="2042571"/>
                    <a:pt x="4014582" y="2068670"/>
                    <a:pt x="4020296" y="2094579"/>
                  </a:cubicBezTo>
                  <a:cubicBezTo>
                    <a:pt x="4027154" y="2126202"/>
                    <a:pt x="4034584" y="2157637"/>
                    <a:pt x="4042967" y="2188880"/>
                  </a:cubicBezTo>
                  <a:cubicBezTo>
                    <a:pt x="4046587" y="2202405"/>
                    <a:pt x="4050777" y="2216693"/>
                    <a:pt x="4058207" y="2228315"/>
                  </a:cubicBezTo>
                  <a:cubicBezTo>
                    <a:pt x="4078782" y="2260891"/>
                    <a:pt x="4092688" y="2295754"/>
                    <a:pt x="4087164" y="2334045"/>
                  </a:cubicBezTo>
                  <a:cubicBezTo>
                    <a:pt x="4082782" y="2364716"/>
                    <a:pt x="4094022" y="2390435"/>
                    <a:pt x="4111549" y="2409486"/>
                  </a:cubicBezTo>
                  <a:cubicBezTo>
                    <a:pt x="4119503" y="2418155"/>
                    <a:pt x="4125016" y="2426977"/>
                    <a:pt x="4128650" y="2435913"/>
                  </a:cubicBezTo>
                  <a:lnTo>
                    <a:pt x="4134481" y="2463018"/>
                  </a:lnTo>
                  <a:lnTo>
                    <a:pt x="4125839" y="2518262"/>
                  </a:lnTo>
                  <a:lnTo>
                    <a:pt x="4125838" y="2518264"/>
                  </a:lnTo>
                  <a:cubicBezTo>
                    <a:pt x="4123171" y="2527790"/>
                    <a:pt x="4122027" y="2536457"/>
                    <a:pt x="4122194" y="2545006"/>
                  </a:cubicBezTo>
                  <a:lnTo>
                    <a:pt x="4122194" y="2545007"/>
                  </a:lnTo>
                  <a:cubicBezTo>
                    <a:pt x="4122360" y="2553556"/>
                    <a:pt x="4123837" y="2561986"/>
                    <a:pt x="4126408" y="2571035"/>
                  </a:cubicBezTo>
                  <a:cubicBezTo>
                    <a:pt x="4138410" y="2612946"/>
                    <a:pt x="4170987" y="2640951"/>
                    <a:pt x="4199563" y="2668002"/>
                  </a:cubicBezTo>
                  <a:cubicBezTo>
                    <a:pt x="4223947" y="2691055"/>
                    <a:pt x="4237663" y="2716964"/>
                    <a:pt x="4247953" y="2745349"/>
                  </a:cubicBezTo>
                  <a:lnTo>
                    <a:pt x="4247954" y="2745352"/>
                  </a:lnTo>
                  <a:lnTo>
                    <a:pt x="4253873" y="2778006"/>
                  </a:lnTo>
                  <a:lnTo>
                    <a:pt x="4253453" y="2785440"/>
                  </a:lnTo>
                  <a:lnTo>
                    <a:pt x="4243374" y="2811780"/>
                  </a:lnTo>
                  <a:lnTo>
                    <a:pt x="4243371" y="2811787"/>
                  </a:lnTo>
                  <a:lnTo>
                    <a:pt x="4243372" y="2811787"/>
                  </a:lnTo>
                  <a:lnTo>
                    <a:pt x="4243374" y="2811780"/>
                  </a:lnTo>
                  <a:lnTo>
                    <a:pt x="4253025" y="2793023"/>
                  </a:lnTo>
                  <a:lnTo>
                    <a:pt x="4253453" y="2785440"/>
                  </a:lnTo>
                  <a:lnTo>
                    <a:pt x="4254654" y="2782305"/>
                  </a:lnTo>
                  <a:lnTo>
                    <a:pt x="4253873" y="2778006"/>
                  </a:lnTo>
                  <a:lnTo>
                    <a:pt x="4254284" y="2770758"/>
                  </a:lnTo>
                  <a:lnTo>
                    <a:pt x="4247954" y="2745352"/>
                  </a:lnTo>
                  <a:lnTo>
                    <a:pt x="4247953" y="2745348"/>
                  </a:lnTo>
                  <a:cubicBezTo>
                    <a:pt x="4237663" y="2716963"/>
                    <a:pt x="4223947" y="2691054"/>
                    <a:pt x="4199563" y="2668001"/>
                  </a:cubicBezTo>
                  <a:cubicBezTo>
                    <a:pt x="4170987" y="2640950"/>
                    <a:pt x="4138410" y="2612945"/>
                    <a:pt x="4126408" y="2571034"/>
                  </a:cubicBezTo>
                  <a:lnTo>
                    <a:pt x="4122194" y="2545007"/>
                  </a:lnTo>
                  <a:lnTo>
                    <a:pt x="4125838" y="2518265"/>
                  </a:lnTo>
                  <a:lnTo>
                    <a:pt x="4125839" y="2518262"/>
                  </a:lnTo>
                  <a:lnTo>
                    <a:pt x="4132419" y="2490551"/>
                  </a:lnTo>
                  <a:lnTo>
                    <a:pt x="4134481" y="2463018"/>
                  </a:lnTo>
                  <a:lnTo>
                    <a:pt x="4134481" y="2463017"/>
                  </a:lnTo>
                  <a:cubicBezTo>
                    <a:pt x="4133600" y="2444777"/>
                    <a:pt x="4127457" y="2426822"/>
                    <a:pt x="4111549" y="2409485"/>
                  </a:cubicBezTo>
                  <a:cubicBezTo>
                    <a:pt x="4094022" y="2390434"/>
                    <a:pt x="4082782" y="2364715"/>
                    <a:pt x="4087164" y="2334044"/>
                  </a:cubicBezTo>
                  <a:cubicBezTo>
                    <a:pt x="4092688" y="2295753"/>
                    <a:pt x="4078782" y="2260890"/>
                    <a:pt x="4058207" y="2228314"/>
                  </a:cubicBezTo>
                  <a:cubicBezTo>
                    <a:pt x="4050777" y="2216692"/>
                    <a:pt x="4046587" y="2202404"/>
                    <a:pt x="4042967" y="2188879"/>
                  </a:cubicBezTo>
                  <a:cubicBezTo>
                    <a:pt x="4034584" y="2157636"/>
                    <a:pt x="4027154" y="2126201"/>
                    <a:pt x="4020296" y="2094578"/>
                  </a:cubicBezTo>
                  <a:cubicBezTo>
                    <a:pt x="4014582" y="2068669"/>
                    <a:pt x="4010390" y="2042570"/>
                    <a:pt x="4005437" y="2016469"/>
                  </a:cubicBezTo>
                  <a:cubicBezTo>
                    <a:pt x="4000103" y="1987894"/>
                    <a:pt x="3987719" y="1965224"/>
                    <a:pt x="3958954" y="1953413"/>
                  </a:cubicBezTo>
                  <a:cubicBezTo>
                    <a:pt x="3949810" y="1949603"/>
                    <a:pt x="3942569" y="1940459"/>
                    <a:pt x="3934949" y="1933219"/>
                  </a:cubicBezTo>
                  <a:cubicBezTo>
                    <a:pt x="3929425" y="1928076"/>
                    <a:pt x="3925233" y="1921216"/>
                    <a:pt x="3919519" y="1916454"/>
                  </a:cubicBezTo>
                  <a:cubicBezTo>
                    <a:pt x="3889418" y="1891497"/>
                    <a:pt x="3859129" y="1866922"/>
                    <a:pt x="3829028" y="1842158"/>
                  </a:cubicBezTo>
                  <a:cubicBezTo>
                    <a:pt x="3826170" y="1839679"/>
                    <a:pt x="3822741" y="1837013"/>
                    <a:pt x="3821407" y="1833775"/>
                  </a:cubicBezTo>
                  <a:cubicBezTo>
                    <a:pt x="3807501" y="1800246"/>
                    <a:pt x="3794358" y="1766335"/>
                    <a:pt x="3779686" y="1733188"/>
                  </a:cubicBezTo>
                  <a:cubicBezTo>
                    <a:pt x="3773972" y="1720423"/>
                    <a:pt x="3766924" y="1707279"/>
                    <a:pt x="3757018" y="1697753"/>
                  </a:cubicBezTo>
                  <a:cubicBezTo>
                    <a:pt x="3734538" y="1676036"/>
                    <a:pt x="3710152" y="1656223"/>
                    <a:pt x="3700436" y="1624980"/>
                  </a:cubicBezTo>
                  <a:cubicBezTo>
                    <a:pt x="3697580" y="1615836"/>
                    <a:pt x="3696055" y="1604978"/>
                    <a:pt x="3698532" y="1596213"/>
                  </a:cubicBezTo>
                  <a:close/>
                  <a:moveTo>
                    <a:pt x="3745230" y="1459073"/>
                  </a:moveTo>
                  <a:lnTo>
                    <a:pt x="3745229" y="1459074"/>
                  </a:lnTo>
                  <a:lnTo>
                    <a:pt x="3736012" y="1481572"/>
                  </a:lnTo>
                  <a:close/>
                  <a:moveTo>
                    <a:pt x="3764423" y="1268758"/>
                  </a:moveTo>
                  <a:cubicBezTo>
                    <a:pt x="3764875" y="1275402"/>
                    <a:pt x="3766447" y="1281689"/>
                    <a:pt x="3769590" y="1286070"/>
                  </a:cubicBezTo>
                  <a:cubicBezTo>
                    <a:pt x="3784163" y="1306930"/>
                    <a:pt x="3790403" y="1328553"/>
                    <a:pt x="3791927" y="1350628"/>
                  </a:cubicBezTo>
                  <a:lnTo>
                    <a:pt x="3786333" y="1413840"/>
                  </a:lnTo>
                  <a:lnTo>
                    <a:pt x="3791928" y="1350627"/>
                  </a:lnTo>
                  <a:cubicBezTo>
                    <a:pt x="3790403" y="1328552"/>
                    <a:pt x="3784164" y="1306930"/>
                    <a:pt x="3769590" y="1286069"/>
                  </a:cubicBezTo>
                  <a:close/>
                  <a:moveTo>
                    <a:pt x="3706152" y="773035"/>
                  </a:moveTo>
                  <a:lnTo>
                    <a:pt x="3706152" y="773036"/>
                  </a:lnTo>
                  <a:cubicBezTo>
                    <a:pt x="3708438" y="800277"/>
                    <a:pt x="3711676" y="827330"/>
                    <a:pt x="3714152" y="854380"/>
                  </a:cubicBezTo>
                  <a:cubicBezTo>
                    <a:pt x="3716438" y="878957"/>
                    <a:pt x="3717200" y="903723"/>
                    <a:pt x="3745205" y="915344"/>
                  </a:cubicBezTo>
                  <a:cubicBezTo>
                    <a:pt x="3749587" y="917060"/>
                    <a:pt x="3752825" y="922774"/>
                    <a:pt x="3755683" y="927156"/>
                  </a:cubicBezTo>
                  <a:cubicBezTo>
                    <a:pt x="3799691" y="994786"/>
                    <a:pt x="3798547" y="1030981"/>
                    <a:pt x="3752063" y="1097088"/>
                  </a:cubicBezTo>
                  <a:cubicBezTo>
                    <a:pt x="3747301" y="1103946"/>
                    <a:pt x="3743871" y="1118614"/>
                    <a:pt x="3747681" y="1123186"/>
                  </a:cubicBezTo>
                  <a:cubicBezTo>
                    <a:pt x="3763493" y="1142618"/>
                    <a:pt x="3770542" y="1162954"/>
                    <a:pt x="3772400" y="1184029"/>
                  </a:cubicBezTo>
                  <a:cubicBezTo>
                    <a:pt x="3770542" y="1162954"/>
                    <a:pt x="3763494" y="1142617"/>
                    <a:pt x="3747682" y="1123185"/>
                  </a:cubicBezTo>
                  <a:cubicBezTo>
                    <a:pt x="3743872" y="1118613"/>
                    <a:pt x="3747302" y="1103945"/>
                    <a:pt x="3752064" y="1097087"/>
                  </a:cubicBezTo>
                  <a:cubicBezTo>
                    <a:pt x="3798548" y="1030980"/>
                    <a:pt x="3799692" y="994785"/>
                    <a:pt x="3755684" y="927155"/>
                  </a:cubicBezTo>
                  <a:cubicBezTo>
                    <a:pt x="3752826" y="922773"/>
                    <a:pt x="3749588" y="917059"/>
                    <a:pt x="3745206" y="915343"/>
                  </a:cubicBezTo>
                  <a:cubicBezTo>
                    <a:pt x="3717200" y="903722"/>
                    <a:pt x="3716438" y="878956"/>
                    <a:pt x="3714152" y="854379"/>
                  </a:cubicBezTo>
                  <a:close/>
                  <a:moveTo>
                    <a:pt x="3761553" y="517851"/>
                  </a:moveTo>
                  <a:lnTo>
                    <a:pt x="3752635" y="556048"/>
                  </a:lnTo>
                  <a:cubicBezTo>
                    <a:pt x="3750539" y="564049"/>
                    <a:pt x="3745015" y="572623"/>
                    <a:pt x="3746157" y="580051"/>
                  </a:cubicBezTo>
                  <a:cubicBezTo>
                    <a:pt x="3749491" y="601579"/>
                    <a:pt x="3747062" y="622201"/>
                    <a:pt x="3742776" y="642538"/>
                  </a:cubicBezTo>
                  <a:lnTo>
                    <a:pt x="3730253" y="694928"/>
                  </a:lnTo>
                  <a:lnTo>
                    <a:pt x="3742777" y="642537"/>
                  </a:lnTo>
                  <a:cubicBezTo>
                    <a:pt x="3747063" y="622201"/>
                    <a:pt x="3749492" y="601578"/>
                    <a:pt x="3746158" y="580050"/>
                  </a:cubicBezTo>
                  <a:cubicBezTo>
                    <a:pt x="3745016" y="572622"/>
                    <a:pt x="3750540" y="564048"/>
                    <a:pt x="3752636" y="556047"/>
                  </a:cubicBezTo>
                  <a:close/>
                  <a:moveTo>
                    <a:pt x="3774848" y="298169"/>
                  </a:moveTo>
                  <a:lnTo>
                    <a:pt x="3760065" y="313534"/>
                  </a:lnTo>
                  <a:cubicBezTo>
                    <a:pt x="3755873" y="316390"/>
                    <a:pt x="3758159" y="330299"/>
                    <a:pt x="3759493" y="338871"/>
                  </a:cubicBezTo>
                  <a:lnTo>
                    <a:pt x="3759500" y="338900"/>
                  </a:lnTo>
                  <a:lnTo>
                    <a:pt x="3769400" y="395640"/>
                  </a:lnTo>
                  <a:lnTo>
                    <a:pt x="3765590" y="367328"/>
                  </a:lnTo>
                  <a:lnTo>
                    <a:pt x="3759500" y="338900"/>
                  </a:lnTo>
                  <a:lnTo>
                    <a:pt x="3759494" y="338870"/>
                  </a:lnTo>
                  <a:cubicBezTo>
                    <a:pt x="3758160" y="330298"/>
                    <a:pt x="3755874" y="316389"/>
                    <a:pt x="3760066" y="313533"/>
                  </a:cubicBezTo>
                  <a:close/>
                  <a:moveTo>
                    <a:pt x="3782393" y="281568"/>
                  </a:moveTo>
                  <a:lnTo>
                    <a:pt x="3777498" y="295415"/>
                  </a:lnTo>
                  <a:lnTo>
                    <a:pt x="3777499" y="295415"/>
                  </a:lnTo>
                  <a:close/>
                  <a:moveTo>
                    <a:pt x="3769073" y="24486"/>
                  </a:moveTo>
                  <a:lnTo>
                    <a:pt x="3766810" y="74129"/>
                  </a:lnTo>
                  <a:cubicBezTo>
                    <a:pt x="3767733" y="91492"/>
                    <a:pt x="3770043" y="108703"/>
                    <a:pt x="3772734" y="125861"/>
                  </a:cubicBezTo>
                  <a:lnTo>
                    <a:pt x="3777129" y="153387"/>
                  </a:lnTo>
                  <a:lnTo>
                    <a:pt x="3785402" y="228944"/>
                  </a:lnTo>
                  <a:lnTo>
                    <a:pt x="3780943" y="177271"/>
                  </a:lnTo>
                  <a:lnTo>
                    <a:pt x="3777129" y="153387"/>
                  </a:lnTo>
                  <a:lnTo>
                    <a:pt x="3776930" y="151569"/>
                  </a:lnTo>
                  <a:cubicBezTo>
                    <a:pt x="3772700" y="125876"/>
                    <a:pt x="3768195" y="100174"/>
                    <a:pt x="3766811" y="74129"/>
                  </a:cubicBezTo>
                  <a:close/>
                  <a:moveTo>
                    <a:pt x="3766492" y="0"/>
                  </a:moveTo>
                  <a:lnTo>
                    <a:pt x="4230600" y="0"/>
                  </a:lnTo>
                  <a:lnTo>
                    <a:pt x="4229473" y="2817"/>
                  </a:lnTo>
                  <a:cubicBezTo>
                    <a:pt x="4221092" y="21486"/>
                    <a:pt x="4218423" y="43012"/>
                    <a:pt x="4215375" y="63587"/>
                  </a:cubicBezTo>
                  <a:cubicBezTo>
                    <a:pt x="4209851" y="101308"/>
                    <a:pt x="4206421" y="139219"/>
                    <a:pt x="4201468" y="176939"/>
                  </a:cubicBezTo>
                  <a:cubicBezTo>
                    <a:pt x="4200325" y="184941"/>
                    <a:pt x="4198231" y="194085"/>
                    <a:pt x="4193466" y="200182"/>
                  </a:cubicBezTo>
                  <a:cubicBezTo>
                    <a:pt x="4161461" y="241901"/>
                    <a:pt x="4152508" y="292579"/>
                    <a:pt x="4155554" y="340774"/>
                  </a:cubicBezTo>
                  <a:cubicBezTo>
                    <a:pt x="4157843" y="378686"/>
                    <a:pt x="4159557" y="415835"/>
                    <a:pt x="4156319" y="453364"/>
                  </a:cubicBezTo>
                  <a:cubicBezTo>
                    <a:pt x="4156127" y="456222"/>
                    <a:pt x="4156509" y="460032"/>
                    <a:pt x="4158033" y="462126"/>
                  </a:cubicBezTo>
                  <a:cubicBezTo>
                    <a:pt x="4168129" y="475081"/>
                    <a:pt x="4168891" y="488607"/>
                    <a:pt x="4170605" y="505182"/>
                  </a:cubicBezTo>
                  <a:cubicBezTo>
                    <a:pt x="4173083" y="528615"/>
                    <a:pt x="4171367" y="550141"/>
                    <a:pt x="4167177" y="571860"/>
                  </a:cubicBezTo>
                  <a:cubicBezTo>
                    <a:pt x="4164129" y="587672"/>
                    <a:pt x="4157843" y="603673"/>
                    <a:pt x="4149840" y="617772"/>
                  </a:cubicBezTo>
                  <a:cubicBezTo>
                    <a:pt x="4138600" y="637392"/>
                    <a:pt x="4134220" y="656255"/>
                    <a:pt x="4149078" y="674923"/>
                  </a:cubicBezTo>
                  <a:cubicBezTo>
                    <a:pt x="4164891" y="695116"/>
                    <a:pt x="4159367" y="717977"/>
                    <a:pt x="4159937" y="740268"/>
                  </a:cubicBezTo>
                  <a:cubicBezTo>
                    <a:pt x="4160129" y="749982"/>
                    <a:pt x="4159747" y="760270"/>
                    <a:pt x="4162223" y="769605"/>
                  </a:cubicBezTo>
                  <a:cubicBezTo>
                    <a:pt x="4169273" y="796655"/>
                    <a:pt x="4179941" y="822756"/>
                    <a:pt x="4184703" y="850189"/>
                  </a:cubicBezTo>
                  <a:cubicBezTo>
                    <a:pt x="4187370" y="865430"/>
                    <a:pt x="4182607" y="882384"/>
                    <a:pt x="4179179" y="898198"/>
                  </a:cubicBezTo>
                  <a:cubicBezTo>
                    <a:pt x="4175559" y="914200"/>
                    <a:pt x="4170035" y="930011"/>
                    <a:pt x="4164319" y="945444"/>
                  </a:cubicBezTo>
                  <a:cubicBezTo>
                    <a:pt x="4160509" y="955920"/>
                    <a:pt x="4156889" y="967350"/>
                    <a:pt x="4150030" y="975733"/>
                  </a:cubicBezTo>
                  <a:cubicBezTo>
                    <a:pt x="4134410" y="994785"/>
                    <a:pt x="4131742" y="1014406"/>
                    <a:pt x="4139934" y="1036887"/>
                  </a:cubicBezTo>
                  <a:cubicBezTo>
                    <a:pt x="4141268" y="1040315"/>
                    <a:pt x="4141268" y="1044315"/>
                    <a:pt x="4141458" y="1048125"/>
                  </a:cubicBezTo>
                  <a:cubicBezTo>
                    <a:pt x="4145458" y="1109091"/>
                    <a:pt x="4147936" y="1170051"/>
                    <a:pt x="4154032" y="1230633"/>
                  </a:cubicBezTo>
                  <a:cubicBezTo>
                    <a:pt x="4156509" y="1255206"/>
                    <a:pt x="4167367" y="1278829"/>
                    <a:pt x="4174225" y="1303024"/>
                  </a:cubicBezTo>
                  <a:cubicBezTo>
                    <a:pt x="4175559" y="1307978"/>
                    <a:pt x="4177655" y="1313504"/>
                    <a:pt x="4176701" y="1318456"/>
                  </a:cubicBezTo>
                  <a:cubicBezTo>
                    <a:pt x="4167177" y="1372368"/>
                    <a:pt x="4181083" y="1422854"/>
                    <a:pt x="4199372" y="1472575"/>
                  </a:cubicBezTo>
                  <a:cubicBezTo>
                    <a:pt x="4201278" y="1477717"/>
                    <a:pt x="4200706" y="1484004"/>
                    <a:pt x="4200325" y="1489720"/>
                  </a:cubicBezTo>
                  <a:cubicBezTo>
                    <a:pt x="4198993" y="1505724"/>
                    <a:pt x="4192324" y="1523059"/>
                    <a:pt x="4196324" y="1537537"/>
                  </a:cubicBezTo>
                  <a:cubicBezTo>
                    <a:pt x="4207374" y="1576019"/>
                    <a:pt x="4220709" y="1614120"/>
                    <a:pt x="4237474" y="1650317"/>
                  </a:cubicBezTo>
                  <a:cubicBezTo>
                    <a:pt x="4254428" y="1687086"/>
                    <a:pt x="4268716" y="1721185"/>
                    <a:pt x="4251572" y="1763287"/>
                  </a:cubicBezTo>
                  <a:cubicBezTo>
                    <a:pt x="4244332" y="1781194"/>
                    <a:pt x="4249476" y="1804816"/>
                    <a:pt x="4251380" y="1825393"/>
                  </a:cubicBezTo>
                  <a:cubicBezTo>
                    <a:pt x="4252904" y="1840441"/>
                    <a:pt x="4261478" y="1854920"/>
                    <a:pt x="4261478" y="1869780"/>
                  </a:cubicBezTo>
                  <a:cubicBezTo>
                    <a:pt x="4261478" y="1909408"/>
                    <a:pt x="4271574" y="1944649"/>
                    <a:pt x="4292149" y="1978940"/>
                  </a:cubicBezTo>
                  <a:cubicBezTo>
                    <a:pt x="4300150" y="1992279"/>
                    <a:pt x="4294815" y="2013043"/>
                    <a:pt x="4296911" y="2030378"/>
                  </a:cubicBezTo>
                  <a:cubicBezTo>
                    <a:pt x="4299388" y="2048668"/>
                    <a:pt x="4301673" y="2067525"/>
                    <a:pt x="4307201" y="2085054"/>
                  </a:cubicBezTo>
                  <a:cubicBezTo>
                    <a:pt x="4321679" y="2130393"/>
                    <a:pt x="4338062" y="2175163"/>
                    <a:pt x="4353302" y="2220312"/>
                  </a:cubicBezTo>
                  <a:cubicBezTo>
                    <a:pt x="4365877" y="2257459"/>
                    <a:pt x="4355970" y="2294039"/>
                    <a:pt x="4350636" y="2330806"/>
                  </a:cubicBezTo>
                  <a:cubicBezTo>
                    <a:pt x="4347205" y="2353859"/>
                    <a:pt x="4339013" y="2375383"/>
                    <a:pt x="4351206" y="2401292"/>
                  </a:cubicBezTo>
                  <a:cubicBezTo>
                    <a:pt x="4362828" y="2426059"/>
                    <a:pt x="4360160" y="2457492"/>
                    <a:pt x="4366446" y="2485307"/>
                  </a:cubicBezTo>
                  <a:cubicBezTo>
                    <a:pt x="4371781" y="2508742"/>
                    <a:pt x="4380354" y="2531409"/>
                    <a:pt x="4388736" y="2554079"/>
                  </a:cubicBezTo>
                  <a:cubicBezTo>
                    <a:pt x="4400168" y="2584942"/>
                    <a:pt x="4412167" y="2615421"/>
                    <a:pt x="4406453" y="2649143"/>
                  </a:cubicBezTo>
                  <a:cubicBezTo>
                    <a:pt x="4399976" y="2687436"/>
                    <a:pt x="4424359" y="2713723"/>
                    <a:pt x="4440554" y="2743826"/>
                  </a:cubicBezTo>
                  <a:cubicBezTo>
                    <a:pt x="4451603" y="2764590"/>
                    <a:pt x="4459795" y="2787259"/>
                    <a:pt x="4466653" y="2809930"/>
                  </a:cubicBezTo>
                  <a:cubicBezTo>
                    <a:pt x="4475607" y="2840219"/>
                    <a:pt x="4480941" y="2871462"/>
                    <a:pt x="4489705" y="2901943"/>
                  </a:cubicBezTo>
                  <a:cubicBezTo>
                    <a:pt x="4502848" y="2948047"/>
                    <a:pt x="4513137" y="2994722"/>
                    <a:pt x="4505897" y="3042728"/>
                  </a:cubicBezTo>
                  <a:cubicBezTo>
                    <a:pt x="4502659" y="3064827"/>
                    <a:pt x="4502848" y="3085403"/>
                    <a:pt x="4507613" y="3107500"/>
                  </a:cubicBezTo>
                  <a:cubicBezTo>
                    <a:pt x="4515422" y="3143695"/>
                    <a:pt x="4516376" y="3180844"/>
                    <a:pt x="4545521" y="3209993"/>
                  </a:cubicBezTo>
                  <a:cubicBezTo>
                    <a:pt x="4555811" y="3220280"/>
                    <a:pt x="4558477" y="3238758"/>
                    <a:pt x="4563811" y="3253809"/>
                  </a:cubicBezTo>
                  <a:cubicBezTo>
                    <a:pt x="4570099" y="3271145"/>
                    <a:pt x="4566858" y="3283908"/>
                    <a:pt x="4548570" y="3293244"/>
                  </a:cubicBezTo>
                  <a:cubicBezTo>
                    <a:pt x="4540379" y="3297434"/>
                    <a:pt x="4532378" y="3309437"/>
                    <a:pt x="4531043" y="3318771"/>
                  </a:cubicBezTo>
                  <a:cubicBezTo>
                    <a:pt x="4527043" y="3346776"/>
                    <a:pt x="4532950" y="3372495"/>
                    <a:pt x="4545904" y="3399546"/>
                  </a:cubicBezTo>
                  <a:cubicBezTo>
                    <a:pt x="4558096" y="3424883"/>
                    <a:pt x="4556762" y="3456508"/>
                    <a:pt x="4561524" y="3485275"/>
                  </a:cubicBezTo>
                  <a:cubicBezTo>
                    <a:pt x="4564954" y="3505657"/>
                    <a:pt x="4572002" y="3526042"/>
                    <a:pt x="4572002" y="3546617"/>
                  </a:cubicBezTo>
                  <a:cubicBezTo>
                    <a:pt x="4572002" y="3572146"/>
                    <a:pt x="4565907" y="3597482"/>
                    <a:pt x="4563620" y="3623201"/>
                  </a:cubicBezTo>
                  <a:cubicBezTo>
                    <a:pt x="4561716" y="3643204"/>
                    <a:pt x="4562478" y="3663589"/>
                    <a:pt x="4560192" y="3683591"/>
                  </a:cubicBezTo>
                  <a:cubicBezTo>
                    <a:pt x="4558477" y="3699976"/>
                    <a:pt x="4554096" y="3716168"/>
                    <a:pt x="4550476" y="3732361"/>
                  </a:cubicBezTo>
                  <a:cubicBezTo>
                    <a:pt x="4549142" y="3738267"/>
                    <a:pt x="4543998" y="3744173"/>
                    <a:pt x="4544759" y="3749506"/>
                  </a:cubicBezTo>
                  <a:cubicBezTo>
                    <a:pt x="4552953" y="3802467"/>
                    <a:pt x="4516376" y="3840569"/>
                    <a:pt x="4500182" y="3885338"/>
                  </a:cubicBezTo>
                  <a:cubicBezTo>
                    <a:pt x="4483035" y="3932394"/>
                    <a:pt x="4456748" y="3977925"/>
                    <a:pt x="4464557" y="4030503"/>
                  </a:cubicBezTo>
                  <a:cubicBezTo>
                    <a:pt x="4469319" y="4062318"/>
                    <a:pt x="4480369" y="4092989"/>
                    <a:pt x="4487039" y="4124614"/>
                  </a:cubicBezTo>
                  <a:cubicBezTo>
                    <a:pt x="4489324" y="4135854"/>
                    <a:pt x="4488943" y="4148427"/>
                    <a:pt x="4486656" y="4159667"/>
                  </a:cubicBezTo>
                  <a:cubicBezTo>
                    <a:pt x="4476177" y="4213961"/>
                    <a:pt x="4474653" y="4267493"/>
                    <a:pt x="4491801" y="4320837"/>
                  </a:cubicBezTo>
                  <a:cubicBezTo>
                    <a:pt x="4494659" y="4329979"/>
                    <a:pt x="4497325" y="4339695"/>
                    <a:pt x="4497325" y="4349222"/>
                  </a:cubicBezTo>
                  <a:cubicBezTo>
                    <a:pt x="4497325" y="4401419"/>
                    <a:pt x="4493324" y="4452665"/>
                    <a:pt x="4474653" y="4502579"/>
                  </a:cubicBezTo>
                  <a:cubicBezTo>
                    <a:pt x="4468368" y="4519343"/>
                    <a:pt x="4472368" y="4539728"/>
                    <a:pt x="4470844" y="4558207"/>
                  </a:cubicBezTo>
                  <a:cubicBezTo>
                    <a:pt x="4469511" y="4575351"/>
                    <a:pt x="4468940" y="4592878"/>
                    <a:pt x="4464557" y="4609452"/>
                  </a:cubicBezTo>
                  <a:cubicBezTo>
                    <a:pt x="4458082" y="4633647"/>
                    <a:pt x="4457320" y="4656126"/>
                    <a:pt x="4463033" y="4681083"/>
                  </a:cubicBezTo>
                  <a:cubicBezTo>
                    <a:pt x="4468368" y="4704895"/>
                    <a:pt x="4465702" y="4730614"/>
                    <a:pt x="4465891" y="4755381"/>
                  </a:cubicBezTo>
                  <a:cubicBezTo>
                    <a:pt x="4466082" y="4783004"/>
                    <a:pt x="4466272" y="4810627"/>
                    <a:pt x="4465319" y="4838250"/>
                  </a:cubicBezTo>
                  <a:cubicBezTo>
                    <a:pt x="4464940" y="4849300"/>
                    <a:pt x="4457320" y="4861873"/>
                    <a:pt x="4460367" y="4871019"/>
                  </a:cubicBezTo>
                  <a:cubicBezTo>
                    <a:pt x="4470653" y="4900546"/>
                    <a:pt x="4458271" y="4930075"/>
                    <a:pt x="4463795" y="4959602"/>
                  </a:cubicBezTo>
                  <a:cubicBezTo>
                    <a:pt x="4466653" y="4974082"/>
                    <a:pt x="4458844" y="4990465"/>
                    <a:pt x="4458082" y="5006086"/>
                  </a:cubicBezTo>
                  <a:cubicBezTo>
                    <a:pt x="4456748" y="5031614"/>
                    <a:pt x="4457320" y="5057141"/>
                    <a:pt x="4456937" y="5082670"/>
                  </a:cubicBezTo>
                  <a:cubicBezTo>
                    <a:pt x="4456748" y="5091052"/>
                    <a:pt x="4455986" y="5099245"/>
                    <a:pt x="4455603" y="5107627"/>
                  </a:cubicBezTo>
                  <a:cubicBezTo>
                    <a:pt x="4455223" y="5115057"/>
                    <a:pt x="4453508" y="5122867"/>
                    <a:pt x="4454840" y="5129916"/>
                  </a:cubicBezTo>
                  <a:cubicBezTo>
                    <a:pt x="4459605" y="5155445"/>
                    <a:pt x="4467415" y="5180591"/>
                    <a:pt x="4470464" y="5206308"/>
                  </a:cubicBezTo>
                  <a:cubicBezTo>
                    <a:pt x="4473130" y="5228597"/>
                    <a:pt x="4469511" y="5251650"/>
                    <a:pt x="4471415" y="5274129"/>
                  </a:cubicBezTo>
                  <a:cubicBezTo>
                    <a:pt x="4474653" y="5313754"/>
                    <a:pt x="4480369" y="5353379"/>
                    <a:pt x="4483990" y="5393005"/>
                  </a:cubicBezTo>
                  <a:cubicBezTo>
                    <a:pt x="4484752" y="5401579"/>
                    <a:pt x="4479988" y="5410531"/>
                    <a:pt x="4479607" y="5419295"/>
                  </a:cubicBezTo>
                  <a:cubicBezTo>
                    <a:pt x="4478656" y="5446728"/>
                    <a:pt x="4478464" y="5474161"/>
                    <a:pt x="4477894" y="5501594"/>
                  </a:cubicBezTo>
                  <a:cubicBezTo>
                    <a:pt x="4477702" y="5517215"/>
                    <a:pt x="4478273" y="5533027"/>
                    <a:pt x="4476560" y="5548460"/>
                  </a:cubicBezTo>
                  <a:cubicBezTo>
                    <a:pt x="4474273" y="5568842"/>
                    <a:pt x="4470844" y="5587321"/>
                    <a:pt x="4485703" y="5606372"/>
                  </a:cubicBezTo>
                  <a:cubicBezTo>
                    <a:pt x="4508755" y="5635711"/>
                    <a:pt x="4499801" y="5673050"/>
                    <a:pt x="4505134" y="5706959"/>
                  </a:cubicBezTo>
                  <a:cubicBezTo>
                    <a:pt x="4506468" y="5715723"/>
                    <a:pt x="4506659" y="5724678"/>
                    <a:pt x="4508183" y="5733440"/>
                  </a:cubicBezTo>
                  <a:cubicBezTo>
                    <a:pt x="4511041" y="5749634"/>
                    <a:pt x="4514279" y="5765635"/>
                    <a:pt x="4517519" y="5781830"/>
                  </a:cubicBezTo>
                  <a:cubicBezTo>
                    <a:pt x="4518089" y="5784686"/>
                    <a:pt x="4518281" y="5787924"/>
                    <a:pt x="4519234" y="5790592"/>
                  </a:cubicBezTo>
                  <a:cubicBezTo>
                    <a:pt x="4527233" y="5815169"/>
                    <a:pt x="4536378" y="5839361"/>
                    <a:pt x="4542855" y="5864318"/>
                  </a:cubicBezTo>
                  <a:cubicBezTo>
                    <a:pt x="4546095" y="5876511"/>
                    <a:pt x="4546476" y="5890037"/>
                    <a:pt x="4544759" y="5902610"/>
                  </a:cubicBezTo>
                  <a:cubicBezTo>
                    <a:pt x="4539808" y="5939377"/>
                    <a:pt x="4537712" y="5975764"/>
                    <a:pt x="4544951" y="6012723"/>
                  </a:cubicBezTo>
                  <a:cubicBezTo>
                    <a:pt x="4547808" y="6027392"/>
                    <a:pt x="4543045" y="6043776"/>
                    <a:pt x="4541332" y="6059397"/>
                  </a:cubicBezTo>
                  <a:cubicBezTo>
                    <a:pt x="4536759" y="6096736"/>
                    <a:pt x="4531805" y="6134075"/>
                    <a:pt x="4527426" y="6171605"/>
                  </a:cubicBezTo>
                  <a:cubicBezTo>
                    <a:pt x="4524758" y="6195037"/>
                    <a:pt x="4523234" y="6218660"/>
                    <a:pt x="4520568" y="6242093"/>
                  </a:cubicBezTo>
                  <a:cubicBezTo>
                    <a:pt x="4517327" y="6269144"/>
                    <a:pt x="4512375" y="6296005"/>
                    <a:pt x="4509706" y="6323058"/>
                  </a:cubicBezTo>
                  <a:cubicBezTo>
                    <a:pt x="4506659" y="6353919"/>
                    <a:pt x="4506089" y="6384972"/>
                    <a:pt x="4502848" y="6415833"/>
                  </a:cubicBezTo>
                  <a:cubicBezTo>
                    <a:pt x="4496563" y="6472225"/>
                    <a:pt x="4489132" y="6528424"/>
                    <a:pt x="4482084" y="6584812"/>
                  </a:cubicBezTo>
                  <a:cubicBezTo>
                    <a:pt x="4475226" y="6639488"/>
                    <a:pt x="4469129" y="6694164"/>
                    <a:pt x="4460557" y="6748458"/>
                  </a:cubicBezTo>
                  <a:cubicBezTo>
                    <a:pt x="4456937" y="6771319"/>
                    <a:pt x="4447030" y="6793035"/>
                    <a:pt x="4441507" y="6815516"/>
                  </a:cubicBezTo>
                  <a:lnTo>
                    <a:pt x="4431806" y="6858001"/>
                  </a:lnTo>
                  <a:lnTo>
                    <a:pt x="4259554" y="6858001"/>
                  </a:lnTo>
                  <a:lnTo>
                    <a:pt x="4259554" y="6858002"/>
                  </a:lnTo>
                  <a:lnTo>
                    <a:pt x="0" y="6858002"/>
                  </a:lnTo>
                  <a:lnTo>
                    <a:pt x="0" y="2"/>
                  </a:lnTo>
                  <a:lnTo>
                    <a:pt x="3766492" y="1"/>
                  </a:lnTo>
                  <a:lnTo>
                    <a:pt x="3769210" y="21486"/>
                  </a:lnTo>
                  <a:close/>
                </a:path>
              </a:pathLst>
            </a:custGeom>
            <a:solidFill>
              <a:schemeClr val="tx1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975390">
                <a:defRPr/>
              </a:pPr>
              <a:endParaRPr lang="en-US" sz="192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1BCD9601-1F44-4E40-998C-1B256DAE94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3697284" y="-1"/>
              <a:ext cx="884241" cy="6858002"/>
              <a:chOff x="3697284" y="-1"/>
              <a:chExt cx="884241" cy="6858002"/>
            </a:xfrm>
          </p:grpSpPr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1A1CA4E9-12FA-47EB-8471-25E8D55152C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3697284" y="-1"/>
                <a:ext cx="884241" cy="6858001"/>
                <a:chOff x="3697284" y="-1"/>
                <a:chExt cx="884241" cy="6858001"/>
              </a:xfrm>
              <a:solidFill>
                <a:srgbClr val="FFFFFF"/>
              </a:solidFill>
              <a:effectLst/>
            </p:grpSpPr>
            <p:sp>
              <p:nvSpPr>
                <p:cNvPr id="17" name="Freeform: Shape 16">
                  <a:extLst>
                    <a:ext uri="{FF2B5EF4-FFF2-40B4-BE49-F238E27FC236}">
                      <a16:creationId xmlns:a16="http://schemas.microsoft.com/office/drawing/2014/main" id="{E13A9BF0-334C-4457-A635-9CA4877EAAFB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05641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 defTabSz="975390">
                    <a:defRPr/>
                  </a:pPr>
                  <a:endParaRPr lang="en-US" sz="1920" kern="120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18" name="Freeform: Shape 17">
                  <a:extLst>
                    <a:ext uri="{FF2B5EF4-FFF2-40B4-BE49-F238E27FC236}">
                      <a16:creationId xmlns:a16="http://schemas.microsoft.com/office/drawing/2014/main" id="{FF05821A-8598-44E4-A18C-538D5331E455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15166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 defTabSz="975390">
                    <a:defRPr/>
                  </a:pPr>
                  <a:endParaRPr lang="en-US" sz="1920" kern="120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</p:grpSp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8A4ECC81-E17F-4F87-9A0B-398363A864A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3697284" y="0"/>
                <a:ext cx="884241" cy="6858001"/>
                <a:chOff x="3697284" y="-1"/>
                <a:chExt cx="884241" cy="6858001"/>
              </a:xfrm>
              <a:blipFill>
                <a:blip r:embed="rId3">
                  <a:alphaModFix amt="57000"/>
                </a:blip>
                <a:tile tx="0" ty="0" sx="100000" sy="100000" flip="none" algn="tl"/>
              </a:blipFill>
              <a:effectLst/>
            </p:grpSpPr>
            <p:sp>
              <p:nvSpPr>
                <p:cNvPr id="15" name="Freeform: Shape 14">
                  <a:extLst>
                    <a:ext uri="{FF2B5EF4-FFF2-40B4-BE49-F238E27FC236}">
                      <a16:creationId xmlns:a16="http://schemas.microsoft.com/office/drawing/2014/main" id="{1FBBD7D8-A895-40D0-A53D-DEDF495B2F18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05641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 defTabSz="975390">
                    <a:defRPr/>
                  </a:pPr>
                  <a:endParaRPr lang="en-US" sz="1920" kern="120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16" name="Freeform: Shape 15">
                  <a:extLst>
                    <a:ext uri="{FF2B5EF4-FFF2-40B4-BE49-F238E27FC236}">
                      <a16:creationId xmlns:a16="http://schemas.microsoft.com/office/drawing/2014/main" id="{BA602493-BC70-48CF-BDBA-88A866227422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15166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 defTabSz="975390">
                    <a:defRPr/>
                  </a:pPr>
                  <a:endParaRPr lang="en-US" sz="1920" kern="120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</p:grpSp>
        </p:grp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65C2E6FF-9640-2B54-4AA2-066BBE5329B6}"/>
              </a:ext>
            </a:extLst>
          </p:cNvPr>
          <p:cNvSpPr txBox="1"/>
          <p:nvPr/>
        </p:nvSpPr>
        <p:spPr>
          <a:xfrm>
            <a:off x="430326" y="1463039"/>
            <a:ext cx="3502429" cy="23246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75390">
              <a:defRPr/>
            </a:pPr>
            <a:r>
              <a:rPr lang="en-US" sz="4267" kern="1200" dirty="0">
                <a:solidFill>
                  <a:srgbClr val="FF0000"/>
                </a:solidFill>
                <a:latin typeface="Algerian" panose="04020705040A02060702" pitchFamily="82" charset="0"/>
                <a:ea typeface="+mn-ea"/>
                <a:cs typeface="+mn-cs"/>
              </a:rPr>
              <a:t>!Attention!</a:t>
            </a:r>
          </a:p>
          <a:p>
            <a:pPr algn="ctr" defTabSz="975390">
              <a:defRPr/>
            </a:pPr>
            <a:r>
              <a:rPr lang="en-US" sz="3413" kern="1200" dirty="0">
                <a:solidFill>
                  <a:srgbClr val="FF0000"/>
                </a:solidFill>
                <a:latin typeface="Algerian" panose="04020705040A02060702" pitchFamily="82" charset="0"/>
                <a:ea typeface="+mn-ea"/>
                <a:cs typeface="+mn-cs"/>
              </a:rPr>
              <a:t>Dungeons and Dragons Club INFO!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0C07C3A-2382-76F7-3A5E-B525D56F4F67}"/>
              </a:ext>
            </a:extLst>
          </p:cNvPr>
          <p:cNvSpPr txBox="1"/>
          <p:nvPr/>
        </p:nvSpPr>
        <p:spPr>
          <a:xfrm>
            <a:off x="221672" y="4037774"/>
            <a:ext cx="3919735" cy="3243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75390">
              <a:defRPr/>
            </a:pPr>
            <a:r>
              <a:rPr lang="en-US" sz="2560" kern="1200" dirty="0">
                <a:solidFill>
                  <a:srgbClr val="FF0000"/>
                </a:solidFill>
                <a:latin typeface="Bernard MT Condensed" panose="02050806060905020404" pitchFamily="18" charset="0"/>
                <a:ea typeface="+mn-ea"/>
                <a:cs typeface="+mn-cs"/>
              </a:rPr>
              <a:t>READY FOR ADVENTURE, THRILLS, AND FANTASY?</a:t>
            </a:r>
          </a:p>
          <a:p>
            <a:pPr algn="ctr" defTabSz="975390">
              <a:defRPr/>
            </a:pPr>
            <a:endParaRPr lang="en-US" sz="2560" kern="1200" dirty="0">
              <a:solidFill>
                <a:srgbClr val="FF0000"/>
              </a:solidFill>
              <a:latin typeface="Bernard MT Condensed" panose="02050806060905020404" pitchFamily="18" charset="0"/>
              <a:ea typeface="+mn-ea"/>
              <a:cs typeface="+mn-cs"/>
            </a:endParaRPr>
          </a:p>
          <a:p>
            <a:pPr algn="ctr" defTabSz="975390">
              <a:defRPr/>
            </a:pPr>
            <a:r>
              <a:rPr lang="en-US" sz="2560" kern="1200" dirty="0">
                <a:solidFill>
                  <a:srgbClr val="FF0000"/>
                </a:solidFill>
                <a:latin typeface="Bernard MT Condensed" panose="02050806060905020404" pitchFamily="18" charset="0"/>
                <a:ea typeface="+mn-ea"/>
                <a:cs typeface="+mn-cs"/>
              </a:rPr>
              <a:t>COME TO THE D&amp;D CLUB MEETINGS</a:t>
            </a:r>
          </a:p>
          <a:p>
            <a:pPr algn="ctr" defTabSz="975390">
              <a:defRPr/>
            </a:pPr>
            <a:endParaRPr lang="en-US" sz="2560" kern="1200" dirty="0">
              <a:solidFill>
                <a:srgbClr val="FF0000"/>
              </a:solidFill>
              <a:latin typeface="Bernard MT Condensed" panose="02050806060905020404" pitchFamily="18" charset="0"/>
              <a:ea typeface="+mn-ea"/>
              <a:cs typeface="+mn-cs"/>
            </a:endParaRPr>
          </a:p>
          <a:p>
            <a:pPr algn="ctr" defTabSz="975390">
              <a:defRPr/>
            </a:pPr>
            <a:r>
              <a:rPr lang="en-US" sz="2560" kern="1200" dirty="0">
                <a:solidFill>
                  <a:srgbClr val="FF0000"/>
                </a:solidFill>
                <a:latin typeface="Bernard MT Condensed" panose="02050806060905020404" pitchFamily="18" charset="0"/>
                <a:ea typeface="+mn-ea"/>
                <a:cs typeface="+mn-cs"/>
              </a:rPr>
              <a:t>MONDAYS AT 3:50 TO 5:15 PM</a:t>
            </a:r>
          </a:p>
          <a:p>
            <a:pPr algn="ctr" defTabSz="975390">
              <a:defRPr/>
            </a:pPr>
            <a:r>
              <a:rPr lang="en-US" sz="2560" kern="1200" dirty="0">
                <a:solidFill>
                  <a:srgbClr val="FF0000"/>
                </a:solidFill>
                <a:latin typeface="Bernard MT Condensed" panose="02050806060905020404" pitchFamily="18" charset="0"/>
                <a:ea typeface="+mn-ea"/>
                <a:cs typeface="+mn-cs"/>
              </a:rPr>
              <a:t>IN ROOM 175</a:t>
            </a:r>
          </a:p>
        </p:txBody>
      </p:sp>
    </p:spTree>
    <p:extLst>
      <p:ext uri="{BB962C8B-B14F-4D97-AF65-F5344CB8AC3E}">
        <p14:creationId xmlns:p14="http://schemas.microsoft.com/office/powerpoint/2010/main" val="33797471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ctangle 45">
            <a:extLst>
              <a:ext uri="{FF2B5EF4-FFF2-40B4-BE49-F238E27FC236}">
                <a16:creationId xmlns:a16="http://schemas.microsoft.com/office/drawing/2014/main" id="{B50AB553-2A96-4A92-96F2-93548E0969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004800" cy="9753600"/>
          </a:xfrm>
          <a:prstGeom prst="rect">
            <a:avLst/>
          </a:prstGeom>
          <a:gradFill>
            <a:gsLst>
              <a:gs pos="10000">
                <a:schemeClr val="bg2">
                  <a:alpha val="68000"/>
                </a:schemeClr>
              </a:gs>
              <a:gs pos="85000">
                <a:schemeClr val="bg2">
                  <a:alpha val="97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9F64D1A-934B-06C3-69F1-D5F47CE89B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080" y="519288"/>
            <a:ext cx="11216640" cy="1885246"/>
          </a:xfrm>
        </p:spPr>
        <p:txBody>
          <a:bodyPr>
            <a:normAutofit/>
          </a:bodyPr>
          <a:lstStyle/>
          <a:p>
            <a:r>
              <a:rPr lang="en-US"/>
              <a:t>School Clubs</a:t>
            </a:r>
          </a:p>
        </p:txBody>
      </p:sp>
      <p:graphicFrame>
        <p:nvGraphicFramePr>
          <p:cNvPr id="21" name="Content Placeholder 2">
            <a:extLst>
              <a:ext uri="{FF2B5EF4-FFF2-40B4-BE49-F238E27FC236}">
                <a16:creationId xmlns:a16="http://schemas.microsoft.com/office/drawing/2014/main" id="{041FFC26-D4CE-18D4-9E62-092E28DF40B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8113413"/>
              </p:ext>
            </p:extLst>
          </p:nvPr>
        </p:nvGraphicFramePr>
        <p:xfrm>
          <a:off x="894080" y="2596444"/>
          <a:ext cx="11216640" cy="61885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8426695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004800" cy="97536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3004798" cy="2241358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670780" y="0"/>
            <a:ext cx="4334020" cy="2242008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81372" y="-5381373"/>
            <a:ext cx="2242057" cy="130048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A374D64-2884-650A-7302-07BF1FEF7A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3036" y="496163"/>
            <a:ext cx="10713625" cy="1248326"/>
          </a:xfrm>
        </p:spPr>
        <p:txBody>
          <a:bodyPr anchor="ctr">
            <a:normAutofit/>
          </a:bodyPr>
          <a:lstStyle/>
          <a:p>
            <a:r>
              <a:rPr lang="en-US" sz="5000">
                <a:solidFill>
                  <a:srgbClr val="FFFFFF"/>
                </a:solidFill>
                <a:latin typeface="Arial Nova"/>
              </a:rPr>
              <a:t>Discipline</a:t>
            </a:r>
            <a:endParaRPr lang="en-US" sz="5000">
              <a:solidFill>
                <a:srgbClr val="FFFFFF"/>
              </a:solidFill>
            </a:endParaRPr>
          </a:p>
        </p:txBody>
      </p:sp>
      <p:graphicFrame>
        <p:nvGraphicFramePr>
          <p:cNvPr id="14" name="Content Placeholder 2">
            <a:extLst>
              <a:ext uri="{FF2B5EF4-FFF2-40B4-BE49-F238E27FC236}">
                <a16:creationId xmlns:a16="http://schemas.microsoft.com/office/drawing/2014/main" id="{E60CB731-A060-92BE-0379-2B8E048A894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43068143"/>
              </p:ext>
            </p:extLst>
          </p:nvPr>
        </p:nvGraphicFramePr>
        <p:xfrm>
          <a:off x="686993" y="3004556"/>
          <a:ext cx="11656351" cy="59631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95554342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3AFE8227-C443-417B-BA91-520EB1EF45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3004800" cy="975359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04F57EA-56DE-0758-7A42-E737B20725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19405" y="696187"/>
            <a:ext cx="3297715" cy="2354465"/>
          </a:xfrm>
        </p:spPr>
        <p:txBody>
          <a:bodyPr anchor="b">
            <a:normAutofit/>
          </a:bodyPr>
          <a:lstStyle/>
          <a:p>
            <a:r>
              <a:rPr lang="en-US" sz="4600"/>
              <a:t>Free Gradventure Shirts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97F6499-8861-A767-19CF-FBD7FE10DA0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40" r="1" b="1"/>
          <a:stretch/>
        </p:blipFill>
        <p:spPr>
          <a:xfrm>
            <a:off x="20" y="612"/>
            <a:ext cx="8656300" cy="9114043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3F7BDF-D38B-415E-9694-01BB342A40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19405" y="3439513"/>
            <a:ext cx="3139001" cy="5035044"/>
          </a:xfrm>
        </p:spPr>
        <p:txBody>
          <a:bodyPr>
            <a:normAutofit/>
          </a:bodyPr>
          <a:lstStyle/>
          <a:p>
            <a:endParaRPr lang="en-US" sz="2300"/>
          </a:p>
          <a:p>
            <a:r>
              <a:rPr lang="en-US" sz="2300"/>
              <a:t>Class of 2028  ( 9</a:t>
            </a:r>
            <a:r>
              <a:rPr lang="en-US" sz="2300" baseline="30000"/>
              <a:t>th</a:t>
            </a:r>
            <a:r>
              <a:rPr lang="en-US" sz="2300"/>
              <a:t> grade)  </a:t>
            </a:r>
            <a:r>
              <a:rPr lang="en-US" sz="2300" b="1" u="sng"/>
              <a:t> ONLY</a:t>
            </a:r>
          </a:p>
          <a:p>
            <a:pPr marL="0" indent="0">
              <a:buNone/>
            </a:pPr>
            <a:endParaRPr lang="en-US" sz="2300" b="1" u="sng"/>
          </a:p>
          <a:p>
            <a:r>
              <a:rPr lang="en-US" sz="2300"/>
              <a:t>Interested! </a:t>
            </a:r>
          </a:p>
          <a:p>
            <a:r>
              <a:rPr lang="en-US" sz="2300"/>
              <a:t>Email Mr. Horne with your size. </a:t>
            </a:r>
          </a:p>
          <a:p>
            <a:r>
              <a:rPr lang="en-US" sz="2300"/>
              <a:t>(Use School email) Horne.David@somersetcollegeprep.org</a:t>
            </a:r>
          </a:p>
          <a:p>
            <a:r>
              <a:rPr lang="en-US" sz="2300"/>
              <a:t>All sizes available. All shirts must go.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07741FC-B544-4A6E-B831-6789D04233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9114653"/>
            <a:ext cx="13004797" cy="650243"/>
          </a:xfrm>
          <a:prstGeom prst="rect">
            <a:avLst/>
          </a:prstGeom>
          <a:gradFill>
            <a:gsLst>
              <a:gs pos="3400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F0BE7ED-7814-4273-B18A-F26CC03803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4" y="9114655"/>
            <a:ext cx="8656319" cy="638945"/>
          </a:xfrm>
          <a:prstGeom prst="rect">
            <a:avLst/>
          </a:prstGeom>
          <a:gradFill>
            <a:gsLst>
              <a:gs pos="28000">
                <a:schemeClr val="accent1">
                  <a:lumMod val="75000"/>
                  <a:alpha val="59000"/>
                </a:schemeClr>
              </a:gs>
              <a:gs pos="100000">
                <a:srgbClr val="000000">
                  <a:alpha val="70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231419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8" name="Rectangle 37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001548" cy="9753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FFF0109A-9406-5962-27FD-ABD982D4A3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0659" y="339255"/>
            <a:ext cx="11753088" cy="2040057"/>
          </a:xfrm>
        </p:spPr>
        <p:txBody>
          <a:bodyPr anchor="b">
            <a:normAutofit/>
          </a:bodyPr>
          <a:lstStyle/>
          <a:p>
            <a:r>
              <a:rPr lang="en-US" sz="6700"/>
              <a:t>Interested in starting a school club?</a:t>
            </a:r>
          </a:p>
        </p:txBody>
      </p:sp>
      <p:sp>
        <p:nvSpPr>
          <p:cNvPr id="40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0659" y="2391529"/>
            <a:ext cx="11704320" cy="26009"/>
          </a:xfrm>
          <a:custGeom>
            <a:avLst/>
            <a:gdLst>
              <a:gd name="connsiteX0" fmla="*/ 0 w 11704320"/>
              <a:gd name="connsiteY0" fmla="*/ 0 h 26009"/>
              <a:gd name="connsiteX1" fmla="*/ 337360 w 11704320"/>
              <a:gd name="connsiteY1" fmla="*/ 0 h 26009"/>
              <a:gd name="connsiteX2" fmla="*/ 1259936 w 11704320"/>
              <a:gd name="connsiteY2" fmla="*/ 0 h 26009"/>
              <a:gd name="connsiteX3" fmla="*/ 1948425 w 11704320"/>
              <a:gd name="connsiteY3" fmla="*/ 0 h 26009"/>
              <a:gd name="connsiteX4" fmla="*/ 2285785 w 11704320"/>
              <a:gd name="connsiteY4" fmla="*/ 0 h 26009"/>
              <a:gd name="connsiteX5" fmla="*/ 2740188 w 11704320"/>
              <a:gd name="connsiteY5" fmla="*/ 0 h 26009"/>
              <a:gd name="connsiteX6" fmla="*/ 3662764 w 11704320"/>
              <a:gd name="connsiteY6" fmla="*/ 0 h 26009"/>
              <a:gd name="connsiteX7" fmla="*/ 4585339 w 11704320"/>
              <a:gd name="connsiteY7" fmla="*/ 0 h 26009"/>
              <a:gd name="connsiteX8" fmla="*/ 5507915 w 11704320"/>
              <a:gd name="connsiteY8" fmla="*/ 0 h 26009"/>
              <a:gd name="connsiteX9" fmla="*/ 5845275 w 11704320"/>
              <a:gd name="connsiteY9" fmla="*/ 0 h 26009"/>
              <a:gd name="connsiteX10" fmla="*/ 6533765 w 11704320"/>
              <a:gd name="connsiteY10" fmla="*/ 0 h 26009"/>
              <a:gd name="connsiteX11" fmla="*/ 7105211 w 11704320"/>
              <a:gd name="connsiteY11" fmla="*/ 0 h 26009"/>
              <a:gd name="connsiteX12" fmla="*/ 7442571 w 11704320"/>
              <a:gd name="connsiteY12" fmla="*/ 0 h 26009"/>
              <a:gd name="connsiteX13" fmla="*/ 8365146 w 11704320"/>
              <a:gd name="connsiteY13" fmla="*/ 0 h 26009"/>
              <a:gd name="connsiteX14" fmla="*/ 8702506 w 11704320"/>
              <a:gd name="connsiteY14" fmla="*/ 0 h 26009"/>
              <a:gd name="connsiteX15" fmla="*/ 9039866 w 11704320"/>
              <a:gd name="connsiteY15" fmla="*/ 0 h 26009"/>
              <a:gd name="connsiteX16" fmla="*/ 9611312 w 11704320"/>
              <a:gd name="connsiteY16" fmla="*/ 0 h 26009"/>
              <a:gd name="connsiteX17" fmla="*/ 10299802 w 11704320"/>
              <a:gd name="connsiteY17" fmla="*/ 0 h 26009"/>
              <a:gd name="connsiteX18" fmla="*/ 11105334 w 11704320"/>
              <a:gd name="connsiteY18" fmla="*/ 0 h 26009"/>
              <a:gd name="connsiteX19" fmla="*/ 11704320 w 11704320"/>
              <a:gd name="connsiteY19" fmla="*/ 0 h 26009"/>
              <a:gd name="connsiteX20" fmla="*/ 11704320 w 11704320"/>
              <a:gd name="connsiteY20" fmla="*/ 26009 h 26009"/>
              <a:gd name="connsiteX21" fmla="*/ 10781744 w 11704320"/>
              <a:gd name="connsiteY21" fmla="*/ 26009 h 26009"/>
              <a:gd name="connsiteX22" fmla="*/ 10093255 w 11704320"/>
              <a:gd name="connsiteY22" fmla="*/ 26009 h 26009"/>
              <a:gd name="connsiteX23" fmla="*/ 9755895 w 11704320"/>
              <a:gd name="connsiteY23" fmla="*/ 26009 h 26009"/>
              <a:gd name="connsiteX24" fmla="*/ 9067406 w 11704320"/>
              <a:gd name="connsiteY24" fmla="*/ 26009 h 26009"/>
              <a:gd name="connsiteX25" fmla="*/ 8261873 w 11704320"/>
              <a:gd name="connsiteY25" fmla="*/ 26009 h 26009"/>
              <a:gd name="connsiteX26" fmla="*/ 7573384 w 11704320"/>
              <a:gd name="connsiteY26" fmla="*/ 26009 h 26009"/>
              <a:gd name="connsiteX27" fmla="*/ 6767851 w 11704320"/>
              <a:gd name="connsiteY27" fmla="*/ 26009 h 26009"/>
              <a:gd name="connsiteX28" fmla="*/ 5962318 w 11704320"/>
              <a:gd name="connsiteY28" fmla="*/ 26009 h 26009"/>
              <a:gd name="connsiteX29" fmla="*/ 5624958 w 11704320"/>
              <a:gd name="connsiteY29" fmla="*/ 26009 h 26009"/>
              <a:gd name="connsiteX30" fmla="*/ 5170555 w 11704320"/>
              <a:gd name="connsiteY30" fmla="*/ 26009 h 26009"/>
              <a:gd name="connsiteX31" fmla="*/ 4599109 w 11704320"/>
              <a:gd name="connsiteY31" fmla="*/ 26009 h 26009"/>
              <a:gd name="connsiteX32" fmla="*/ 3910620 w 11704320"/>
              <a:gd name="connsiteY32" fmla="*/ 26009 h 26009"/>
              <a:gd name="connsiteX33" fmla="*/ 2988044 w 11704320"/>
              <a:gd name="connsiteY33" fmla="*/ 26009 h 26009"/>
              <a:gd name="connsiteX34" fmla="*/ 2182511 w 11704320"/>
              <a:gd name="connsiteY34" fmla="*/ 26009 h 26009"/>
              <a:gd name="connsiteX35" fmla="*/ 1494022 w 11704320"/>
              <a:gd name="connsiteY35" fmla="*/ 26009 h 26009"/>
              <a:gd name="connsiteX36" fmla="*/ 688489 w 11704320"/>
              <a:gd name="connsiteY36" fmla="*/ 26009 h 26009"/>
              <a:gd name="connsiteX37" fmla="*/ 0 w 11704320"/>
              <a:gd name="connsiteY37" fmla="*/ 26009 h 26009"/>
              <a:gd name="connsiteX38" fmla="*/ 0 w 11704320"/>
              <a:gd name="connsiteY38" fmla="*/ 0 h 26009"/>
              <a:gd name="connsiteX0" fmla="*/ 0 w 11704320"/>
              <a:gd name="connsiteY0" fmla="*/ 0 h 26009"/>
              <a:gd name="connsiteX1" fmla="*/ 454403 w 11704320"/>
              <a:gd name="connsiteY1" fmla="*/ 0 h 26009"/>
              <a:gd name="connsiteX2" fmla="*/ 791763 w 11704320"/>
              <a:gd name="connsiteY2" fmla="*/ 0 h 26009"/>
              <a:gd name="connsiteX3" fmla="*/ 1246166 w 11704320"/>
              <a:gd name="connsiteY3" fmla="*/ 0 h 26009"/>
              <a:gd name="connsiteX4" fmla="*/ 1934655 w 11704320"/>
              <a:gd name="connsiteY4" fmla="*/ 0 h 26009"/>
              <a:gd name="connsiteX5" fmla="*/ 2740188 w 11704320"/>
              <a:gd name="connsiteY5" fmla="*/ 0 h 26009"/>
              <a:gd name="connsiteX6" fmla="*/ 3662764 w 11704320"/>
              <a:gd name="connsiteY6" fmla="*/ 0 h 26009"/>
              <a:gd name="connsiteX7" fmla="*/ 4585339 w 11704320"/>
              <a:gd name="connsiteY7" fmla="*/ 0 h 26009"/>
              <a:gd name="connsiteX8" fmla="*/ 5156786 w 11704320"/>
              <a:gd name="connsiteY8" fmla="*/ 0 h 26009"/>
              <a:gd name="connsiteX9" fmla="*/ 5962318 w 11704320"/>
              <a:gd name="connsiteY9" fmla="*/ 0 h 26009"/>
              <a:gd name="connsiteX10" fmla="*/ 6650808 w 11704320"/>
              <a:gd name="connsiteY10" fmla="*/ 0 h 26009"/>
              <a:gd name="connsiteX11" fmla="*/ 7222254 w 11704320"/>
              <a:gd name="connsiteY11" fmla="*/ 0 h 26009"/>
              <a:gd name="connsiteX12" fmla="*/ 8027787 w 11704320"/>
              <a:gd name="connsiteY12" fmla="*/ 0 h 26009"/>
              <a:gd name="connsiteX13" fmla="*/ 8365146 w 11704320"/>
              <a:gd name="connsiteY13" fmla="*/ 0 h 26009"/>
              <a:gd name="connsiteX14" fmla="*/ 8936593 w 11704320"/>
              <a:gd name="connsiteY14" fmla="*/ 0 h 26009"/>
              <a:gd name="connsiteX15" fmla="*/ 9625082 w 11704320"/>
              <a:gd name="connsiteY15" fmla="*/ 0 h 26009"/>
              <a:gd name="connsiteX16" fmla="*/ 10430615 w 11704320"/>
              <a:gd name="connsiteY16" fmla="*/ 0 h 26009"/>
              <a:gd name="connsiteX17" fmla="*/ 11704320 w 11704320"/>
              <a:gd name="connsiteY17" fmla="*/ 0 h 26009"/>
              <a:gd name="connsiteX18" fmla="*/ 11704320 w 11704320"/>
              <a:gd name="connsiteY18" fmla="*/ 26009 h 26009"/>
              <a:gd name="connsiteX19" fmla="*/ 11015831 w 11704320"/>
              <a:gd name="connsiteY19" fmla="*/ 26009 h 26009"/>
              <a:gd name="connsiteX20" fmla="*/ 10327341 w 11704320"/>
              <a:gd name="connsiteY20" fmla="*/ 26009 h 26009"/>
              <a:gd name="connsiteX21" fmla="*/ 9872938 w 11704320"/>
              <a:gd name="connsiteY21" fmla="*/ 26009 h 26009"/>
              <a:gd name="connsiteX22" fmla="*/ 8950362 w 11704320"/>
              <a:gd name="connsiteY22" fmla="*/ 26009 h 26009"/>
              <a:gd name="connsiteX23" fmla="*/ 8613003 w 11704320"/>
              <a:gd name="connsiteY23" fmla="*/ 26009 h 26009"/>
              <a:gd name="connsiteX24" fmla="*/ 7924513 w 11704320"/>
              <a:gd name="connsiteY24" fmla="*/ 26009 h 26009"/>
              <a:gd name="connsiteX25" fmla="*/ 7587153 w 11704320"/>
              <a:gd name="connsiteY25" fmla="*/ 26009 h 26009"/>
              <a:gd name="connsiteX26" fmla="*/ 7132750 w 11704320"/>
              <a:gd name="connsiteY26" fmla="*/ 26009 h 26009"/>
              <a:gd name="connsiteX27" fmla="*/ 6327218 w 11704320"/>
              <a:gd name="connsiteY27" fmla="*/ 26009 h 26009"/>
              <a:gd name="connsiteX28" fmla="*/ 5404642 w 11704320"/>
              <a:gd name="connsiteY28" fmla="*/ 26009 h 26009"/>
              <a:gd name="connsiteX29" fmla="*/ 4950239 w 11704320"/>
              <a:gd name="connsiteY29" fmla="*/ 26009 h 26009"/>
              <a:gd name="connsiteX30" fmla="*/ 4261749 w 11704320"/>
              <a:gd name="connsiteY30" fmla="*/ 26009 h 26009"/>
              <a:gd name="connsiteX31" fmla="*/ 3807346 w 11704320"/>
              <a:gd name="connsiteY31" fmla="*/ 26009 h 26009"/>
              <a:gd name="connsiteX32" fmla="*/ 3001814 w 11704320"/>
              <a:gd name="connsiteY32" fmla="*/ 26009 h 26009"/>
              <a:gd name="connsiteX33" fmla="*/ 2430368 w 11704320"/>
              <a:gd name="connsiteY33" fmla="*/ 26009 h 26009"/>
              <a:gd name="connsiteX34" fmla="*/ 1975965 w 11704320"/>
              <a:gd name="connsiteY34" fmla="*/ 26009 h 26009"/>
              <a:gd name="connsiteX35" fmla="*/ 1638605 w 11704320"/>
              <a:gd name="connsiteY35" fmla="*/ 26009 h 26009"/>
              <a:gd name="connsiteX36" fmla="*/ 950115 w 11704320"/>
              <a:gd name="connsiteY36" fmla="*/ 26009 h 26009"/>
              <a:gd name="connsiteX37" fmla="*/ 0 w 11704320"/>
              <a:gd name="connsiteY37" fmla="*/ 26009 h 26009"/>
              <a:gd name="connsiteX38" fmla="*/ 0 w 11704320"/>
              <a:gd name="connsiteY38" fmla="*/ 0 h 26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11704320" h="26009" fill="none" extrusionOk="0">
                <a:moveTo>
                  <a:pt x="0" y="0"/>
                </a:moveTo>
                <a:cubicBezTo>
                  <a:pt x="78877" y="20833"/>
                  <a:pt x="230950" y="8031"/>
                  <a:pt x="337360" y="0"/>
                </a:cubicBezTo>
                <a:cubicBezTo>
                  <a:pt x="359197" y="38346"/>
                  <a:pt x="882272" y="4974"/>
                  <a:pt x="1259936" y="0"/>
                </a:cubicBezTo>
                <a:cubicBezTo>
                  <a:pt x="1679535" y="-7585"/>
                  <a:pt x="1784526" y="-22890"/>
                  <a:pt x="1948425" y="0"/>
                </a:cubicBezTo>
                <a:cubicBezTo>
                  <a:pt x="2116420" y="28632"/>
                  <a:pt x="2220017" y="-6137"/>
                  <a:pt x="2285785" y="0"/>
                </a:cubicBezTo>
                <a:cubicBezTo>
                  <a:pt x="2378427" y="-20759"/>
                  <a:pt x="2567810" y="-2088"/>
                  <a:pt x="2740188" y="0"/>
                </a:cubicBezTo>
                <a:cubicBezTo>
                  <a:pt x="2854786" y="47118"/>
                  <a:pt x="3275234" y="53950"/>
                  <a:pt x="3662764" y="0"/>
                </a:cubicBezTo>
                <a:cubicBezTo>
                  <a:pt x="4067964" y="-66753"/>
                  <a:pt x="4283655" y="7306"/>
                  <a:pt x="4585339" y="0"/>
                </a:cubicBezTo>
                <a:cubicBezTo>
                  <a:pt x="4925022" y="-5795"/>
                  <a:pt x="5048718" y="14814"/>
                  <a:pt x="5507915" y="0"/>
                </a:cubicBezTo>
                <a:cubicBezTo>
                  <a:pt x="5941954" y="21326"/>
                  <a:pt x="5774157" y="26813"/>
                  <a:pt x="5845275" y="0"/>
                </a:cubicBezTo>
                <a:cubicBezTo>
                  <a:pt x="5918462" y="-17591"/>
                  <a:pt x="6334401" y="7078"/>
                  <a:pt x="6533765" y="0"/>
                </a:cubicBezTo>
                <a:cubicBezTo>
                  <a:pt x="6746386" y="5692"/>
                  <a:pt x="6935586" y="-27213"/>
                  <a:pt x="7105211" y="0"/>
                </a:cubicBezTo>
                <a:cubicBezTo>
                  <a:pt x="7244772" y="11158"/>
                  <a:pt x="7363952" y="-19901"/>
                  <a:pt x="7442571" y="0"/>
                </a:cubicBezTo>
                <a:cubicBezTo>
                  <a:pt x="7506708" y="-5825"/>
                  <a:pt x="8104657" y="-22997"/>
                  <a:pt x="8365146" y="0"/>
                </a:cubicBezTo>
                <a:cubicBezTo>
                  <a:pt x="8577188" y="26884"/>
                  <a:pt x="8601756" y="-7133"/>
                  <a:pt x="8702506" y="0"/>
                </a:cubicBezTo>
                <a:cubicBezTo>
                  <a:pt x="8806187" y="6961"/>
                  <a:pt x="8954166" y="18559"/>
                  <a:pt x="9039866" y="0"/>
                </a:cubicBezTo>
                <a:cubicBezTo>
                  <a:pt x="9128896" y="-3039"/>
                  <a:pt x="9446000" y="-35549"/>
                  <a:pt x="9611312" y="0"/>
                </a:cubicBezTo>
                <a:cubicBezTo>
                  <a:pt x="9796956" y="-2020"/>
                  <a:pt x="10022804" y="73459"/>
                  <a:pt x="10299802" y="0"/>
                </a:cubicBezTo>
                <a:cubicBezTo>
                  <a:pt x="10542070" y="-32347"/>
                  <a:pt x="10730474" y="-10605"/>
                  <a:pt x="11105334" y="0"/>
                </a:cubicBezTo>
                <a:cubicBezTo>
                  <a:pt x="11477894" y="32066"/>
                  <a:pt x="11591015" y="3610"/>
                  <a:pt x="11704320" y="0"/>
                </a:cubicBezTo>
                <a:cubicBezTo>
                  <a:pt x="11705795" y="9862"/>
                  <a:pt x="11704765" y="19663"/>
                  <a:pt x="11704320" y="26009"/>
                </a:cubicBezTo>
                <a:cubicBezTo>
                  <a:pt x="11292914" y="774"/>
                  <a:pt x="11103165" y="13170"/>
                  <a:pt x="10781744" y="26009"/>
                </a:cubicBezTo>
                <a:cubicBezTo>
                  <a:pt x="10455572" y="14952"/>
                  <a:pt x="10256566" y="19099"/>
                  <a:pt x="10093255" y="26009"/>
                </a:cubicBezTo>
                <a:cubicBezTo>
                  <a:pt x="9930809" y="62221"/>
                  <a:pt x="9859958" y="37223"/>
                  <a:pt x="9755895" y="26009"/>
                </a:cubicBezTo>
                <a:cubicBezTo>
                  <a:pt x="9656144" y="32862"/>
                  <a:pt x="9262141" y="12827"/>
                  <a:pt x="9067406" y="26009"/>
                </a:cubicBezTo>
                <a:cubicBezTo>
                  <a:pt x="8858757" y="27291"/>
                  <a:pt x="8449374" y="19439"/>
                  <a:pt x="8261873" y="26009"/>
                </a:cubicBezTo>
                <a:cubicBezTo>
                  <a:pt x="8103099" y="31937"/>
                  <a:pt x="7736448" y="21685"/>
                  <a:pt x="7573384" y="26009"/>
                </a:cubicBezTo>
                <a:cubicBezTo>
                  <a:pt x="7414521" y="15354"/>
                  <a:pt x="7148871" y="53363"/>
                  <a:pt x="6767851" y="26009"/>
                </a:cubicBezTo>
                <a:cubicBezTo>
                  <a:pt x="6377992" y="35763"/>
                  <a:pt x="6324832" y="58744"/>
                  <a:pt x="5962318" y="26009"/>
                </a:cubicBezTo>
                <a:cubicBezTo>
                  <a:pt x="5606440" y="29831"/>
                  <a:pt x="5809598" y="48042"/>
                  <a:pt x="5624958" y="26009"/>
                </a:cubicBezTo>
                <a:cubicBezTo>
                  <a:pt x="5471306" y="9213"/>
                  <a:pt x="5354875" y="44322"/>
                  <a:pt x="5170555" y="26009"/>
                </a:cubicBezTo>
                <a:cubicBezTo>
                  <a:pt x="5008105" y="27"/>
                  <a:pt x="4716134" y="72541"/>
                  <a:pt x="4599109" y="26009"/>
                </a:cubicBezTo>
                <a:cubicBezTo>
                  <a:pt x="4407258" y="13025"/>
                  <a:pt x="4199708" y="117410"/>
                  <a:pt x="3910620" y="26009"/>
                </a:cubicBezTo>
                <a:cubicBezTo>
                  <a:pt x="3681147" y="-21262"/>
                  <a:pt x="3318868" y="15041"/>
                  <a:pt x="2988044" y="26009"/>
                </a:cubicBezTo>
                <a:cubicBezTo>
                  <a:pt x="2593214" y="31425"/>
                  <a:pt x="2511442" y="6798"/>
                  <a:pt x="2182511" y="26009"/>
                </a:cubicBezTo>
                <a:cubicBezTo>
                  <a:pt x="1860201" y="52413"/>
                  <a:pt x="1667643" y="26384"/>
                  <a:pt x="1494022" y="26009"/>
                </a:cubicBezTo>
                <a:cubicBezTo>
                  <a:pt x="1250095" y="52796"/>
                  <a:pt x="1024251" y="50761"/>
                  <a:pt x="688489" y="26009"/>
                </a:cubicBezTo>
                <a:cubicBezTo>
                  <a:pt x="328724" y="-22515"/>
                  <a:pt x="244214" y="46296"/>
                  <a:pt x="0" y="26009"/>
                </a:cubicBezTo>
                <a:cubicBezTo>
                  <a:pt x="474" y="17123"/>
                  <a:pt x="636" y="11294"/>
                  <a:pt x="0" y="0"/>
                </a:cubicBezTo>
                <a:close/>
              </a:path>
              <a:path w="11704320" h="26009" stroke="0" extrusionOk="0">
                <a:moveTo>
                  <a:pt x="0" y="0"/>
                </a:moveTo>
                <a:cubicBezTo>
                  <a:pt x="105625" y="-10953"/>
                  <a:pt x="231440" y="930"/>
                  <a:pt x="454403" y="0"/>
                </a:cubicBezTo>
                <a:cubicBezTo>
                  <a:pt x="654922" y="-23513"/>
                  <a:pt x="685640" y="-3378"/>
                  <a:pt x="791763" y="0"/>
                </a:cubicBezTo>
                <a:cubicBezTo>
                  <a:pt x="901741" y="-4549"/>
                  <a:pt x="1049539" y="30146"/>
                  <a:pt x="1246166" y="0"/>
                </a:cubicBezTo>
                <a:cubicBezTo>
                  <a:pt x="1487923" y="-27401"/>
                  <a:pt x="1779230" y="33219"/>
                  <a:pt x="1934655" y="0"/>
                </a:cubicBezTo>
                <a:cubicBezTo>
                  <a:pt x="2137579" y="-35698"/>
                  <a:pt x="2503650" y="-38312"/>
                  <a:pt x="2740188" y="0"/>
                </a:cubicBezTo>
                <a:cubicBezTo>
                  <a:pt x="2991225" y="95176"/>
                  <a:pt x="3203787" y="-69659"/>
                  <a:pt x="3662764" y="0"/>
                </a:cubicBezTo>
                <a:cubicBezTo>
                  <a:pt x="4079248" y="37882"/>
                  <a:pt x="4322014" y="-22796"/>
                  <a:pt x="4585339" y="0"/>
                </a:cubicBezTo>
                <a:cubicBezTo>
                  <a:pt x="4838421" y="-19110"/>
                  <a:pt x="4935662" y="15332"/>
                  <a:pt x="5156786" y="0"/>
                </a:cubicBezTo>
                <a:cubicBezTo>
                  <a:pt x="5335838" y="-27215"/>
                  <a:pt x="5724781" y="-41065"/>
                  <a:pt x="5962318" y="0"/>
                </a:cubicBezTo>
                <a:cubicBezTo>
                  <a:pt x="6239903" y="5097"/>
                  <a:pt x="6355370" y="-32329"/>
                  <a:pt x="6650808" y="0"/>
                </a:cubicBezTo>
                <a:cubicBezTo>
                  <a:pt x="6968444" y="8323"/>
                  <a:pt x="7069437" y="40995"/>
                  <a:pt x="7222254" y="0"/>
                </a:cubicBezTo>
                <a:cubicBezTo>
                  <a:pt x="7350711" y="-56727"/>
                  <a:pt x="7744949" y="-35005"/>
                  <a:pt x="8027787" y="0"/>
                </a:cubicBezTo>
                <a:cubicBezTo>
                  <a:pt x="8311624" y="22057"/>
                  <a:pt x="8250654" y="17116"/>
                  <a:pt x="8365146" y="0"/>
                </a:cubicBezTo>
                <a:cubicBezTo>
                  <a:pt x="8505227" y="21822"/>
                  <a:pt x="8670537" y="-39115"/>
                  <a:pt x="8936593" y="0"/>
                </a:cubicBezTo>
                <a:cubicBezTo>
                  <a:pt x="9211941" y="18365"/>
                  <a:pt x="9423945" y="-13895"/>
                  <a:pt x="9625082" y="0"/>
                </a:cubicBezTo>
                <a:cubicBezTo>
                  <a:pt x="9790397" y="-1630"/>
                  <a:pt x="10196582" y="27431"/>
                  <a:pt x="10430615" y="0"/>
                </a:cubicBezTo>
                <a:cubicBezTo>
                  <a:pt x="10678470" y="-4539"/>
                  <a:pt x="11259152" y="67824"/>
                  <a:pt x="11704320" y="0"/>
                </a:cubicBezTo>
                <a:cubicBezTo>
                  <a:pt x="11703719" y="6090"/>
                  <a:pt x="11703775" y="12993"/>
                  <a:pt x="11704320" y="26009"/>
                </a:cubicBezTo>
                <a:cubicBezTo>
                  <a:pt x="11459626" y="1124"/>
                  <a:pt x="11223798" y="57117"/>
                  <a:pt x="11015831" y="26009"/>
                </a:cubicBezTo>
                <a:cubicBezTo>
                  <a:pt x="10807776" y="-16253"/>
                  <a:pt x="10563419" y="41063"/>
                  <a:pt x="10327341" y="26009"/>
                </a:cubicBezTo>
                <a:cubicBezTo>
                  <a:pt x="10135728" y="19676"/>
                  <a:pt x="9988702" y="58781"/>
                  <a:pt x="9872938" y="26009"/>
                </a:cubicBezTo>
                <a:cubicBezTo>
                  <a:pt x="9767472" y="9376"/>
                  <a:pt x="9326649" y="-15732"/>
                  <a:pt x="8950362" y="26009"/>
                </a:cubicBezTo>
                <a:cubicBezTo>
                  <a:pt x="8569750" y="-9515"/>
                  <a:pt x="8681690" y="17864"/>
                  <a:pt x="8613003" y="26009"/>
                </a:cubicBezTo>
                <a:cubicBezTo>
                  <a:pt x="8497113" y="11997"/>
                  <a:pt x="8152280" y="46630"/>
                  <a:pt x="7924513" y="26009"/>
                </a:cubicBezTo>
                <a:cubicBezTo>
                  <a:pt x="7724729" y="28817"/>
                  <a:pt x="7681336" y="24007"/>
                  <a:pt x="7587153" y="26009"/>
                </a:cubicBezTo>
                <a:cubicBezTo>
                  <a:pt x="7515891" y="35734"/>
                  <a:pt x="7370462" y="45010"/>
                  <a:pt x="7132750" y="26009"/>
                </a:cubicBezTo>
                <a:cubicBezTo>
                  <a:pt x="6931127" y="27751"/>
                  <a:pt x="6600102" y="4221"/>
                  <a:pt x="6327218" y="26009"/>
                </a:cubicBezTo>
                <a:cubicBezTo>
                  <a:pt x="5971884" y="34173"/>
                  <a:pt x="5766751" y="-17189"/>
                  <a:pt x="5404642" y="26009"/>
                </a:cubicBezTo>
                <a:cubicBezTo>
                  <a:pt x="5096007" y="27805"/>
                  <a:pt x="5048476" y="18266"/>
                  <a:pt x="4950239" y="26009"/>
                </a:cubicBezTo>
                <a:cubicBezTo>
                  <a:pt x="4830317" y="33408"/>
                  <a:pt x="4552220" y="43390"/>
                  <a:pt x="4261749" y="26009"/>
                </a:cubicBezTo>
                <a:cubicBezTo>
                  <a:pt x="4008222" y="25912"/>
                  <a:pt x="4024113" y="33628"/>
                  <a:pt x="3807346" y="26009"/>
                </a:cubicBezTo>
                <a:cubicBezTo>
                  <a:pt x="3600570" y="72616"/>
                  <a:pt x="3248160" y="-8757"/>
                  <a:pt x="3001814" y="26009"/>
                </a:cubicBezTo>
                <a:cubicBezTo>
                  <a:pt x="2747845" y="13714"/>
                  <a:pt x="2591981" y="-2426"/>
                  <a:pt x="2430368" y="26009"/>
                </a:cubicBezTo>
                <a:cubicBezTo>
                  <a:pt x="2287375" y="40760"/>
                  <a:pt x="2196562" y="62142"/>
                  <a:pt x="1975965" y="26009"/>
                </a:cubicBezTo>
                <a:cubicBezTo>
                  <a:pt x="1760729" y="7439"/>
                  <a:pt x="1785884" y="40140"/>
                  <a:pt x="1638605" y="26009"/>
                </a:cubicBezTo>
                <a:cubicBezTo>
                  <a:pt x="1497182" y="25242"/>
                  <a:pt x="1285074" y="84434"/>
                  <a:pt x="950115" y="26009"/>
                </a:cubicBezTo>
                <a:cubicBezTo>
                  <a:pt x="634514" y="3572"/>
                  <a:pt x="349530" y="22912"/>
                  <a:pt x="0" y="26009"/>
                </a:cubicBezTo>
                <a:cubicBezTo>
                  <a:pt x="368" y="17765"/>
                  <a:pt x="-1146" y="8900"/>
                  <a:pt x="0" y="0"/>
                </a:cubicBezTo>
                <a:close/>
              </a:path>
              <a:path w="11704320" h="26009" fill="none" stroke="0" extrusionOk="0">
                <a:moveTo>
                  <a:pt x="0" y="0"/>
                </a:moveTo>
                <a:cubicBezTo>
                  <a:pt x="67864" y="3348"/>
                  <a:pt x="227525" y="-14361"/>
                  <a:pt x="337360" y="0"/>
                </a:cubicBezTo>
                <a:cubicBezTo>
                  <a:pt x="423262" y="4731"/>
                  <a:pt x="776562" y="49827"/>
                  <a:pt x="1259936" y="0"/>
                </a:cubicBezTo>
                <a:cubicBezTo>
                  <a:pt x="1693525" y="-21797"/>
                  <a:pt x="1771829" y="-23921"/>
                  <a:pt x="1948425" y="0"/>
                </a:cubicBezTo>
                <a:cubicBezTo>
                  <a:pt x="2126367" y="30540"/>
                  <a:pt x="2220247" y="2791"/>
                  <a:pt x="2285785" y="0"/>
                </a:cubicBezTo>
                <a:cubicBezTo>
                  <a:pt x="2368125" y="5833"/>
                  <a:pt x="2558740" y="-14346"/>
                  <a:pt x="2740188" y="0"/>
                </a:cubicBezTo>
                <a:cubicBezTo>
                  <a:pt x="2894484" y="-73506"/>
                  <a:pt x="3241270" y="88797"/>
                  <a:pt x="3662764" y="0"/>
                </a:cubicBezTo>
                <a:cubicBezTo>
                  <a:pt x="4064929" y="-22806"/>
                  <a:pt x="4243839" y="10530"/>
                  <a:pt x="4585339" y="0"/>
                </a:cubicBezTo>
                <a:cubicBezTo>
                  <a:pt x="4917014" y="-18489"/>
                  <a:pt x="5069487" y="-44576"/>
                  <a:pt x="5507915" y="0"/>
                </a:cubicBezTo>
                <a:cubicBezTo>
                  <a:pt x="5964059" y="3737"/>
                  <a:pt x="5758198" y="6454"/>
                  <a:pt x="5845275" y="0"/>
                </a:cubicBezTo>
                <a:cubicBezTo>
                  <a:pt x="5921633" y="-29154"/>
                  <a:pt x="6343962" y="-23299"/>
                  <a:pt x="6533765" y="0"/>
                </a:cubicBezTo>
                <a:cubicBezTo>
                  <a:pt x="6764838" y="16435"/>
                  <a:pt x="6954699" y="-10904"/>
                  <a:pt x="7105211" y="0"/>
                </a:cubicBezTo>
                <a:cubicBezTo>
                  <a:pt x="7258617" y="8238"/>
                  <a:pt x="7359788" y="5510"/>
                  <a:pt x="7442571" y="0"/>
                </a:cubicBezTo>
                <a:cubicBezTo>
                  <a:pt x="7494614" y="15727"/>
                  <a:pt x="8156161" y="-14722"/>
                  <a:pt x="8365146" y="0"/>
                </a:cubicBezTo>
                <a:cubicBezTo>
                  <a:pt x="8579436" y="19326"/>
                  <a:pt x="8604398" y="-5057"/>
                  <a:pt x="8702506" y="0"/>
                </a:cubicBezTo>
                <a:cubicBezTo>
                  <a:pt x="8797750" y="-8038"/>
                  <a:pt x="8963439" y="1204"/>
                  <a:pt x="9039866" y="0"/>
                </a:cubicBezTo>
                <a:cubicBezTo>
                  <a:pt x="9115843" y="-34902"/>
                  <a:pt x="9413816" y="-11311"/>
                  <a:pt x="9611312" y="0"/>
                </a:cubicBezTo>
                <a:cubicBezTo>
                  <a:pt x="9756100" y="73659"/>
                  <a:pt x="10026373" y="-18553"/>
                  <a:pt x="10299802" y="0"/>
                </a:cubicBezTo>
                <a:cubicBezTo>
                  <a:pt x="10525707" y="-5416"/>
                  <a:pt x="10738053" y="-50685"/>
                  <a:pt x="11105334" y="0"/>
                </a:cubicBezTo>
                <a:cubicBezTo>
                  <a:pt x="11480659" y="21533"/>
                  <a:pt x="11564497" y="-12522"/>
                  <a:pt x="11704320" y="0"/>
                </a:cubicBezTo>
                <a:cubicBezTo>
                  <a:pt x="11705211" y="10748"/>
                  <a:pt x="11704337" y="18520"/>
                  <a:pt x="11704320" y="26009"/>
                </a:cubicBezTo>
                <a:cubicBezTo>
                  <a:pt x="11304588" y="-16816"/>
                  <a:pt x="11113098" y="24722"/>
                  <a:pt x="10781744" y="26009"/>
                </a:cubicBezTo>
                <a:cubicBezTo>
                  <a:pt x="10470236" y="-17810"/>
                  <a:pt x="10273020" y="23603"/>
                  <a:pt x="10093255" y="26009"/>
                </a:cubicBezTo>
                <a:cubicBezTo>
                  <a:pt x="9930858" y="42705"/>
                  <a:pt x="9837074" y="35093"/>
                  <a:pt x="9755895" y="26009"/>
                </a:cubicBezTo>
                <a:cubicBezTo>
                  <a:pt x="9636406" y="36669"/>
                  <a:pt x="9263219" y="87896"/>
                  <a:pt x="9067406" y="26009"/>
                </a:cubicBezTo>
                <a:cubicBezTo>
                  <a:pt x="8860896" y="-10092"/>
                  <a:pt x="8460689" y="35488"/>
                  <a:pt x="8261873" y="26009"/>
                </a:cubicBezTo>
                <a:cubicBezTo>
                  <a:pt x="8063854" y="31163"/>
                  <a:pt x="7780672" y="44485"/>
                  <a:pt x="7573384" y="26009"/>
                </a:cubicBezTo>
                <a:cubicBezTo>
                  <a:pt x="7431940" y="34744"/>
                  <a:pt x="7191102" y="40919"/>
                  <a:pt x="6767851" y="26009"/>
                </a:cubicBezTo>
                <a:cubicBezTo>
                  <a:pt x="6373716" y="52280"/>
                  <a:pt x="6316044" y="53047"/>
                  <a:pt x="5962318" y="26009"/>
                </a:cubicBezTo>
                <a:cubicBezTo>
                  <a:pt x="5618828" y="9852"/>
                  <a:pt x="5776008" y="-15507"/>
                  <a:pt x="5624958" y="26009"/>
                </a:cubicBezTo>
                <a:cubicBezTo>
                  <a:pt x="5445273" y="37591"/>
                  <a:pt x="5331225" y="61164"/>
                  <a:pt x="5170555" y="26009"/>
                </a:cubicBezTo>
                <a:cubicBezTo>
                  <a:pt x="4990918" y="5086"/>
                  <a:pt x="4721997" y="59625"/>
                  <a:pt x="4599109" y="26009"/>
                </a:cubicBezTo>
                <a:cubicBezTo>
                  <a:pt x="4497167" y="7503"/>
                  <a:pt x="4166882" y="86314"/>
                  <a:pt x="3910620" y="26009"/>
                </a:cubicBezTo>
                <a:cubicBezTo>
                  <a:pt x="3646402" y="-25794"/>
                  <a:pt x="3419348" y="-17676"/>
                  <a:pt x="2988044" y="26009"/>
                </a:cubicBezTo>
                <a:cubicBezTo>
                  <a:pt x="2612161" y="30253"/>
                  <a:pt x="2511050" y="12876"/>
                  <a:pt x="2182511" y="26009"/>
                </a:cubicBezTo>
                <a:cubicBezTo>
                  <a:pt x="1859535" y="49508"/>
                  <a:pt x="1673746" y="-4259"/>
                  <a:pt x="1494022" y="26009"/>
                </a:cubicBezTo>
                <a:cubicBezTo>
                  <a:pt x="1316741" y="15630"/>
                  <a:pt x="1048317" y="64704"/>
                  <a:pt x="688489" y="26009"/>
                </a:cubicBezTo>
                <a:cubicBezTo>
                  <a:pt x="349524" y="-490"/>
                  <a:pt x="247696" y="52393"/>
                  <a:pt x="0" y="26009"/>
                </a:cubicBezTo>
                <a:cubicBezTo>
                  <a:pt x="354" y="17024"/>
                  <a:pt x="875" y="11793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custGeom>
                    <a:avLst/>
                    <a:gdLst>
                      <a:gd name="connsiteX0" fmla="*/ 0 w 11704320"/>
                      <a:gd name="connsiteY0" fmla="*/ 0 h 26009"/>
                      <a:gd name="connsiteX1" fmla="*/ 337360 w 11704320"/>
                      <a:gd name="connsiteY1" fmla="*/ 0 h 26009"/>
                      <a:gd name="connsiteX2" fmla="*/ 1259936 w 11704320"/>
                      <a:gd name="connsiteY2" fmla="*/ 0 h 26009"/>
                      <a:gd name="connsiteX3" fmla="*/ 1948425 w 11704320"/>
                      <a:gd name="connsiteY3" fmla="*/ 0 h 26009"/>
                      <a:gd name="connsiteX4" fmla="*/ 2285785 w 11704320"/>
                      <a:gd name="connsiteY4" fmla="*/ 0 h 26009"/>
                      <a:gd name="connsiteX5" fmla="*/ 2740188 w 11704320"/>
                      <a:gd name="connsiteY5" fmla="*/ 0 h 26009"/>
                      <a:gd name="connsiteX6" fmla="*/ 3662764 w 11704320"/>
                      <a:gd name="connsiteY6" fmla="*/ 0 h 26009"/>
                      <a:gd name="connsiteX7" fmla="*/ 4585339 w 11704320"/>
                      <a:gd name="connsiteY7" fmla="*/ 0 h 26009"/>
                      <a:gd name="connsiteX8" fmla="*/ 5507915 w 11704320"/>
                      <a:gd name="connsiteY8" fmla="*/ 0 h 26009"/>
                      <a:gd name="connsiteX9" fmla="*/ 5845275 w 11704320"/>
                      <a:gd name="connsiteY9" fmla="*/ 0 h 26009"/>
                      <a:gd name="connsiteX10" fmla="*/ 6533765 w 11704320"/>
                      <a:gd name="connsiteY10" fmla="*/ 0 h 26009"/>
                      <a:gd name="connsiteX11" fmla="*/ 7105211 w 11704320"/>
                      <a:gd name="connsiteY11" fmla="*/ 0 h 26009"/>
                      <a:gd name="connsiteX12" fmla="*/ 7442571 w 11704320"/>
                      <a:gd name="connsiteY12" fmla="*/ 0 h 26009"/>
                      <a:gd name="connsiteX13" fmla="*/ 8365146 w 11704320"/>
                      <a:gd name="connsiteY13" fmla="*/ 0 h 26009"/>
                      <a:gd name="connsiteX14" fmla="*/ 8702506 w 11704320"/>
                      <a:gd name="connsiteY14" fmla="*/ 0 h 26009"/>
                      <a:gd name="connsiteX15" fmla="*/ 9039866 w 11704320"/>
                      <a:gd name="connsiteY15" fmla="*/ 0 h 26009"/>
                      <a:gd name="connsiteX16" fmla="*/ 9611312 w 11704320"/>
                      <a:gd name="connsiteY16" fmla="*/ 0 h 26009"/>
                      <a:gd name="connsiteX17" fmla="*/ 10299802 w 11704320"/>
                      <a:gd name="connsiteY17" fmla="*/ 0 h 26009"/>
                      <a:gd name="connsiteX18" fmla="*/ 11105334 w 11704320"/>
                      <a:gd name="connsiteY18" fmla="*/ 0 h 26009"/>
                      <a:gd name="connsiteX19" fmla="*/ 11704320 w 11704320"/>
                      <a:gd name="connsiteY19" fmla="*/ 0 h 26009"/>
                      <a:gd name="connsiteX20" fmla="*/ 11704320 w 11704320"/>
                      <a:gd name="connsiteY20" fmla="*/ 26009 h 26009"/>
                      <a:gd name="connsiteX21" fmla="*/ 10781744 w 11704320"/>
                      <a:gd name="connsiteY21" fmla="*/ 26009 h 26009"/>
                      <a:gd name="connsiteX22" fmla="*/ 10093255 w 11704320"/>
                      <a:gd name="connsiteY22" fmla="*/ 26009 h 26009"/>
                      <a:gd name="connsiteX23" fmla="*/ 9755895 w 11704320"/>
                      <a:gd name="connsiteY23" fmla="*/ 26009 h 26009"/>
                      <a:gd name="connsiteX24" fmla="*/ 9067406 w 11704320"/>
                      <a:gd name="connsiteY24" fmla="*/ 26009 h 26009"/>
                      <a:gd name="connsiteX25" fmla="*/ 8261873 w 11704320"/>
                      <a:gd name="connsiteY25" fmla="*/ 26009 h 26009"/>
                      <a:gd name="connsiteX26" fmla="*/ 7573384 w 11704320"/>
                      <a:gd name="connsiteY26" fmla="*/ 26009 h 26009"/>
                      <a:gd name="connsiteX27" fmla="*/ 6767851 w 11704320"/>
                      <a:gd name="connsiteY27" fmla="*/ 26009 h 26009"/>
                      <a:gd name="connsiteX28" fmla="*/ 5962318 w 11704320"/>
                      <a:gd name="connsiteY28" fmla="*/ 26009 h 26009"/>
                      <a:gd name="connsiteX29" fmla="*/ 5624958 w 11704320"/>
                      <a:gd name="connsiteY29" fmla="*/ 26009 h 26009"/>
                      <a:gd name="connsiteX30" fmla="*/ 5170555 w 11704320"/>
                      <a:gd name="connsiteY30" fmla="*/ 26009 h 26009"/>
                      <a:gd name="connsiteX31" fmla="*/ 4599109 w 11704320"/>
                      <a:gd name="connsiteY31" fmla="*/ 26009 h 26009"/>
                      <a:gd name="connsiteX32" fmla="*/ 3910620 w 11704320"/>
                      <a:gd name="connsiteY32" fmla="*/ 26009 h 26009"/>
                      <a:gd name="connsiteX33" fmla="*/ 2988044 w 11704320"/>
                      <a:gd name="connsiteY33" fmla="*/ 26009 h 26009"/>
                      <a:gd name="connsiteX34" fmla="*/ 2182511 w 11704320"/>
                      <a:gd name="connsiteY34" fmla="*/ 26009 h 26009"/>
                      <a:gd name="connsiteX35" fmla="*/ 1494022 w 11704320"/>
                      <a:gd name="connsiteY35" fmla="*/ 26009 h 26009"/>
                      <a:gd name="connsiteX36" fmla="*/ 688489 w 11704320"/>
                      <a:gd name="connsiteY36" fmla="*/ 26009 h 26009"/>
                      <a:gd name="connsiteX37" fmla="*/ 0 w 11704320"/>
                      <a:gd name="connsiteY37" fmla="*/ 26009 h 26009"/>
                      <a:gd name="connsiteX38" fmla="*/ 0 w 11704320"/>
                      <a:gd name="connsiteY38" fmla="*/ 0 h 260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</a:cxnLst>
                    <a:rect l="l" t="t" r="r" b="b"/>
                    <a:pathLst>
                      <a:path w="11704320" h="26009" fill="none" extrusionOk="0">
                        <a:moveTo>
                          <a:pt x="0" y="0"/>
                        </a:moveTo>
                        <a:cubicBezTo>
                          <a:pt x="79369" y="-1943"/>
                          <a:pt x="234670" y="-6108"/>
                          <a:pt x="337360" y="0"/>
                        </a:cubicBezTo>
                        <a:cubicBezTo>
                          <a:pt x="440050" y="6108"/>
                          <a:pt x="841439" y="13938"/>
                          <a:pt x="1259936" y="0"/>
                        </a:cubicBezTo>
                        <a:cubicBezTo>
                          <a:pt x="1678433" y="-13938"/>
                          <a:pt x="1776076" y="-26102"/>
                          <a:pt x="1948425" y="0"/>
                        </a:cubicBezTo>
                        <a:cubicBezTo>
                          <a:pt x="2120774" y="26102"/>
                          <a:pt x="2208844" y="-3153"/>
                          <a:pt x="2285785" y="0"/>
                        </a:cubicBezTo>
                        <a:cubicBezTo>
                          <a:pt x="2362726" y="3153"/>
                          <a:pt x="2559620" y="17"/>
                          <a:pt x="2740188" y="0"/>
                        </a:cubicBezTo>
                        <a:cubicBezTo>
                          <a:pt x="2920756" y="-17"/>
                          <a:pt x="3275925" y="26666"/>
                          <a:pt x="3662764" y="0"/>
                        </a:cubicBezTo>
                        <a:cubicBezTo>
                          <a:pt x="4049603" y="-26666"/>
                          <a:pt x="4250126" y="12435"/>
                          <a:pt x="4585339" y="0"/>
                        </a:cubicBezTo>
                        <a:cubicBezTo>
                          <a:pt x="4920553" y="-12435"/>
                          <a:pt x="5059708" y="-16615"/>
                          <a:pt x="5507915" y="0"/>
                        </a:cubicBezTo>
                        <a:cubicBezTo>
                          <a:pt x="5956122" y="16615"/>
                          <a:pt x="5766789" y="13191"/>
                          <a:pt x="5845275" y="0"/>
                        </a:cubicBezTo>
                        <a:cubicBezTo>
                          <a:pt x="5923761" y="-13191"/>
                          <a:pt x="6307812" y="-13298"/>
                          <a:pt x="6533765" y="0"/>
                        </a:cubicBezTo>
                        <a:cubicBezTo>
                          <a:pt x="6759718" y="13298"/>
                          <a:pt x="6963445" y="-8507"/>
                          <a:pt x="7105211" y="0"/>
                        </a:cubicBezTo>
                        <a:cubicBezTo>
                          <a:pt x="7246977" y="8507"/>
                          <a:pt x="7369734" y="-9945"/>
                          <a:pt x="7442571" y="0"/>
                        </a:cubicBezTo>
                        <a:cubicBezTo>
                          <a:pt x="7515408" y="9945"/>
                          <a:pt x="8151966" y="-25665"/>
                          <a:pt x="8365146" y="0"/>
                        </a:cubicBezTo>
                        <a:cubicBezTo>
                          <a:pt x="8578326" y="25665"/>
                          <a:pt x="8603619" y="-375"/>
                          <a:pt x="8702506" y="0"/>
                        </a:cubicBezTo>
                        <a:cubicBezTo>
                          <a:pt x="8801393" y="375"/>
                          <a:pt x="8961450" y="10350"/>
                          <a:pt x="9039866" y="0"/>
                        </a:cubicBezTo>
                        <a:cubicBezTo>
                          <a:pt x="9118282" y="-10350"/>
                          <a:pt x="9438261" y="-17528"/>
                          <a:pt x="9611312" y="0"/>
                        </a:cubicBezTo>
                        <a:cubicBezTo>
                          <a:pt x="9784363" y="17528"/>
                          <a:pt x="10040653" y="28315"/>
                          <a:pt x="10299802" y="0"/>
                        </a:cubicBezTo>
                        <a:cubicBezTo>
                          <a:pt x="10558951" y="-28315"/>
                          <a:pt x="10729076" y="-23642"/>
                          <a:pt x="11105334" y="0"/>
                        </a:cubicBezTo>
                        <a:cubicBezTo>
                          <a:pt x="11481592" y="23642"/>
                          <a:pt x="11571342" y="1385"/>
                          <a:pt x="11704320" y="0"/>
                        </a:cubicBezTo>
                        <a:cubicBezTo>
                          <a:pt x="11705451" y="11167"/>
                          <a:pt x="11704930" y="19182"/>
                          <a:pt x="11704320" y="26009"/>
                        </a:cubicBezTo>
                        <a:cubicBezTo>
                          <a:pt x="11287695" y="-8453"/>
                          <a:pt x="11110360" y="49901"/>
                          <a:pt x="10781744" y="26009"/>
                        </a:cubicBezTo>
                        <a:cubicBezTo>
                          <a:pt x="10453128" y="2117"/>
                          <a:pt x="10259782" y="-6802"/>
                          <a:pt x="10093255" y="26009"/>
                        </a:cubicBezTo>
                        <a:cubicBezTo>
                          <a:pt x="9926728" y="58820"/>
                          <a:pt x="9847972" y="32972"/>
                          <a:pt x="9755895" y="26009"/>
                        </a:cubicBezTo>
                        <a:cubicBezTo>
                          <a:pt x="9663818" y="19046"/>
                          <a:pt x="9256177" y="46063"/>
                          <a:pt x="9067406" y="26009"/>
                        </a:cubicBezTo>
                        <a:cubicBezTo>
                          <a:pt x="8878635" y="5955"/>
                          <a:pt x="8451651" y="38852"/>
                          <a:pt x="8261873" y="26009"/>
                        </a:cubicBezTo>
                        <a:cubicBezTo>
                          <a:pt x="8072095" y="13166"/>
                          <a:pt x="7744849" y="25372"/>
                          <a:pt x="7573384" y="26009"/>
                        </a:cubicBezTo>
                        <a:cubicBezTo>
                          <a:pt x="7401919" y="26646"/>
                          <a:pt x="7151799" y="9031"/>
                          <a:pt x="6767851" y="26009"/>
                        </a:cubicBezTo>
                        <a:cubicBezTo>
                          <a:pt x="6383903" y="42987"/>
                          <a:pt x="6311340" y="49310"/>
                          <a:pt x="5962318" y="26009"/>
                        </a:cubicBezTo>
                        <a:cubicBezTo>
                          <a:pt x="5613296" y="2708"/>
                          <a:pt x="5789204" y="20387"/>
                          <a:pt x="5624958" y="26009"/>
                        </a:cubicBezTo>
                        <a:cubicBezTo>
                          <a:pt x="5460712" y="31631"/>
                          <a:pt x="5346735" y="40027"/>
                          <a:pt x="5170555" y="26009"/>
                        </a:cubicBezTo>
                        <a:cubicBezTo>
                          <a:pt x="4994375" y="11991"/>
                          <a:pt x="4732937" y="45319"/>
                          <a:pt x="4599109" y="26009"/>
                        </a:cubicBezTo>
                        <a:cubicBezTo>
                          <a:pt x="4465281" y="6699"/>
                          <a:pt x="4192986" y="51439"/>
                          <a:pt x="3910620" y="26009"/>
                        </a:cubicBezTo>
                        <a:cubicBezTo>
                          <a:pt x="3628254" y="579"/>
                          <a:pt x="3376227" y="20239"/>
                          <a:pt x="2988044" y="26009"/>
                        </a:cubicBezTo>
                        <a:cubicBezTo>
                          <a:pt x="2599861" y="31779"/>
                          <a:pt x="2520897" y="-4587"/>
                          <a:pt x="2182511" y="26009"/>
                        </a:cubicBezTo>
                        <a:cubicBezTo>
                          <a:pt x="1844125" y="56605"/>
                          <a:pt x="1688974" y="3861"/>
                          <a:pt x="1494022" y="26009"/>
                        </a:cubicBezTo>
                        <a:cubicBezTo>
                          <a:pt x="1299070" y="48157"/>
                          <a:pt x="1030597" y="58462"/>
                          <a:pt x="688489" y="26009"/>
                        </a:cubicBezTo>
                        <a:cubicBezTo>
                          <a:pt x="346381" y="-6444"/>
                          <a:pt x="255135" y="50922"/>
                          <a:pt x="0" y="26009"/>
                        </a:cubicBezTo>
                        <a:cubicBezTo>
                          <a:pt x="462" y="16649"/>
                          <a:pt x="370" y="12261"/>
                          <a:pt x="0" y="0"/>
                        </a:cubicBezTo>
                        <a:close/>
                      </a:path>
                      <a:path w="11704320" h="26009" stroke="0" extrusionOk="0">
                        <a:moveTo>
                          <a:pt x="0" y="0"/>
                        </a:moveTo>
                        <a:cubicBezTo>
                          <a:pt x="115698" y="7495"/>
                          <a:pt x="258188" y="16308"/>
                          <a:pt x="454403" y="0"/>
                        </a:cubicBezTo>
                        <a:cubicBezTo>
                          <a:pt x="650618" y="-16308"/>
                          <a:pt x="686513" y="-10141"/>
                          <a:pt x="791763" y="0"/>
                        </a:cubicBezTo>
                        <a:cubicBezTo>
                          <a:pt x="897013" y="10141"/>
                          <a:pt x="1039438" y="20985"/>
                          <a:pt x="1246166" y="0"/>
                        </a:cubicBezTo>
                        <a:cubicBezTo>
                          <a:pt x="1452894" y="-20985"/>
                          <a:pt x="1757335" y="7499"/>
                          <a:pt x="1934655" y="0"/>
                        </a:cubicBezTo>
                        <a:cubicBezTo>
                          <a:pt x="2111975" y="-7499"/>
                          <a:pt x="2508744" y="-36225"/>
                          <a:pt x="2740188" y="0"/>
                        </a:cubicBezTo>
                        <a:cubicBezTo>
                          <a:pt x="2971632" y="36225"/>
                          <a:pt x="3270053" y="-35320"/>
                          <a:pt x="3662764" y="0"/>
                        </a:cubicBezTo>
                        <a:cubicBezTo>
                          <a:pt x="4055475" y="35320"/>
                          <a:pt x="4330117" y="16864"/>
                          <a:pt x="4585339" y="0"/>
                        </a:cubicBezTo>
                        <a:cubicBezTo>
                          <a:pt x="4840561" y="-16864"/>
                          <a:pt x="4924278" y="10329"/>
                          <a:pt x="5156786" y="0"/>
                        </a:cubicBezTo>
                        <a:cubicBezTo>
                          <a:pt x="5389294" y="-10329"/>
                          <a:pt x="5699456" y="-417"/>
                          <a:pt x="5962318" y="0"/>
                        </a:cubicBezTo>
                        <a:cubicBezTo>
                          <a:pt x="6225180" y="417"/>
                          <a:pt x="6352011" y="-6792"/>
                          <a:pt x="6650808" y="0"/>
                        </a:cubicBezTo>
                        <a:cubicBezTo>
                          <a:pt x="6949605" y="6792"/>
                          <a:pt x="7082322" y="18846"/>
                          <a:pt x="7222254" y="0"/>
                        </a:cubicBezTo>
                        <a:cubicBezTo>
                          <a:pt x="7362186" y="-18846"/>
                          <a:pt x="7737354" y="-14327"/>
                          <a:pt x="8027787" y="0"/>
                        </a:cubicBezTo>
                        <a:cubicBezTo>
                          <a:pt x="8318220" y="14327"/>
                          <a:pt x="8250806" y="954"/>
                          <a:pt x="8365146" y="0"/>
                        </a:cubicBezTo>
                        <a:cubicBezTo>
                          <a:pt x="8479486" y="-954"/>
                          <a:pt x="8655913" y="-22123"/>
                          <a:pt x="8936593" y="0"/>
                        </a:cubicBezTo>
                        <a:cubicBezTo>
                          <a:pt x="9217273" y="22123"/>
                          <a:pt x="9439183" y="-13004"/>
                          <a:pt x="9625082" y="0"/>
                        </a:cubicBezTo>
                        <a:cubicBezTo>
                          <a:pt x="9810981" y="13004"/>
                          <a:pt x="10198763" y="7666"/>
                          <a:pt x="10430615" y="0"/>
                        </a:cubicBezTo>
                        <a:cubicBezTo>
                          <a:pt x="10662467" y="-7666"/>
                          <a:pt x="11274241" y="21643"/>
                          <a:pt x="11704320" y="0"/>
                        </a:cubicBezTo>
                        <a:cubicBezTo>
                          <a:pt x="11704537" y="6499"/>
                          <a:pt x="11703942" y="13053"/>
                          <a:pt x="11704320" y="26009"/>
                        </a:cubicBezTo>
                        <a:cubicBezTo>
                          <a:pt x="11456355" y="10952"/>
                          <a:pt x="11245142" y="51654"/>
                          <a:pt x="11015831" y="26009"/>
                        </a:cubicBezTo>
                        <a:cubicBezTo>
                          <a:pt x="10786520" y="364"/>
                          <a:pt x="10534264" y="21239"/>
                          <a:pt x="10327341" y="26009"/>
                        </a:cubicBezTo>
                        <a:cubicBezTo>
                          <a:pt x="10120418" y="30780"/>
                          <a:pt x="9994661" y="47231"/>
                          <a:pt x="9872938" y="26009"/>
                        </a:cubicBezTo>
                        <a:cubicBezTo>
                          <a:pt x="9751215" y="4787"/>
                          <a:pt x="9332428" y="66109"/>
                          <a:pt x="8950362" y="26009"/>
                        </a:cubicBezTo>
                        <a:cubicBezTo>
                          <a:pt x="8568296" y="-14091"/>
                          <a:pt x="8685795" y="27052"/>
                          <a:pt x="8613003" y="26009"/>
                        </a:cubicBezTo>
                        <a:cubicBezTo>
                          <a:pt x="8540211" y="24966"/>
                          <a:pt x="8129860" y="17501"/>
                          <a:pt x="7924513" y="26009"/>
                        </a:cubicBezTo>
                        <a:cubicBezTo>
                          <a:pt x="7719166" y="34518"/>
                          <a:pt x="7682100" y="28895"/>
                          <a:pt x="7587153" y="26009"/>
                        </a:cubicBezTo>
                        <a:cubicBezTo>
                          <a:pt x="7492206" y="23123"/>
                          <a:pt x="7352727" y="43879"/>
                          <a:pt x="7132750" y="26009"/>
                        </a:cubicBezTo>
                        <a:cubicBezTo>
                          <a:pt x="6912773" y="8139"/>
                          <a:pt x="6623683" y="-7813"/>
                          <a:pt x="6327218" y="26009"/>
                        </a:cubicBezTo>
                        <a:cubicBezTo>
                          <a:pt x="6030753" y="59831"/>
                          <a:pt x="5720356" y="27510"/>
                          <a:pt x="5404642" y="26009"/>
                        </a:cubicBezTo>
                        <a:cubicBezTo>
                          <a:pt x="5088928" y="24508"/>
                          <a:pt x="5051752" y="20489"/>
                          <a:pt x="4950239" y="26009"/>
                        </a:cubicBezTo>
                        <a:cubicBezTo>
                          <a:pt x="4848726" y="31529"/>
                          <a:pt x="4514671" y="26919"/>
                          <a:pt x="4261749" y="26009"/>
                        </a:cubicBezTo>
                        <a:cubicBezTo>
                          <a:pt x="4008827" y="25100"/>
                          <a:pt x="4023432" y="36605"/>
                          <a:pt x="3807346" y="26009"/>
                        </a:cubicBezTo>
                        <a:cubicBezTo>
                          <a:pt x="3591260" y="15413"/>
                          <a:pt x="3241457" y="18129"/>
                          <a:pt x="3001814" y="26009"/>
                        </a:cubicBezTo>
                        <a:cubicBezTo>
                          <a:pt x="2762171" y="33889"/>
                          <a:pt x="2570283" y="12183"/>
                          <a:pt x="2430368" y="26009"/>
                        </a:cubicBezTo>
                        <a:cubicBezTo>
                          <a:pt x="2290453" y="39835"/>
                          <a:pt x="2187025" y="45125"/>
                          <a:pt x="1975965" y="26009"/>
                        </a:cubicBezTo>
                        <a:cubicBezTo>
                          <a:pt x="1764905" y="6893"/>
                          <a:pt x="1787256" y="38985"/>
                          <a:pt x="1638605" y="26009"/>
                        </a:cubicBezTo>
                        <a:cubicBezTo>
                          <a:pt x="1489954" y="13033"/>
                          <a:pt x="1270621" y="33872"/>
                          <a:pt x="950115" y="26009"/>
                        </a:cubicBezTo>
                        <a:cubicBezTo>
                          <a:pt x="629609" y="18147"/>
                          <a:pt x="355245" y="36932"/>
                          <a:pt x="0" y="26009"/>
                        </a:cubicBezTo>
                        <a:cubicBezTo>
                          <a:pt x="-822" y="17923"/>
                          <a:pt x="141" y="8469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31F4F5D-08A6-68AE-9CAA-D0FF4C55B6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0659" y="2945871"/>
            <a:ext cx="7161122" cy="5858378"/>
          </a:xfrm>
        </p:spPr>
        <p:txBody>
          <a:bodyPr anchor="t">
            <a:normAutofit/>
          </a:bodyPr>
          <a:lstStyle/>
          <a:p>
            <a:r>
              <a:rPr lang="en-US" sz="2100"/>
              <a:t>If you’re interested in starting a school club, you should do the following:</a:t>
            </a:r>
          </a:p>
          <a:p>
            <a:pPr lvl="1"/>
            <a:r>
              <a:rPr lang="en-US" sz="2100"/>
              <a:t>Find a teacher to sponsor the club. Give them the details about the club so they know if they’re able to sponsor the club.</a:t>
            </a:r>
          </a:p>
          <a:p>
            <a:pPr lvl="1"/>
            <a:r>
              <a:rPr lang="en-US" sz="2100"/>
              <a:t>Create a petition and get students who would be interested in your club to sign it. This shows that your club has generated interest.</a:t>
            </a:r>
          </a:p>
          <a:p>
            <a:pPr lvl="1"/>
            <a:r>
              <a:rPr lang="en-US" sz="2100"/>
              <a:t>Talk to someone in administration about getting your club approved. Tell them who the sponsor is, when the club will occur (lunch or afterschool), and what the club entails. </a:t>
            </a:r>
          </a:p>
          <a:p>
            <a:pPr lvl="1"/>
            <a:r>
              <a:rPr lang="en-US" sz="2100"/>
              <a:t>Email Mr. Kyryliw (</a:t>
            </a:r>
            <a:r>
              <a:rPr lang="en-US" sz="2100">
                <a:hlinkClick r:id="rId2"/>
              </a:rPr>
              <a:t>Kyryliw.Michael@somersetcollegeprep.org</a:t>
            </a:r>
            <a:r>
              <a:rPr lang="en-US" sz="2100"/>
              <a:t>) the information about you club and a slide advertising it. I will leave the advertising slide up for a week or so and create a slide listing all the club information for easy reference. </a:t>
            </a:r>
          </a:p>
        </p:txBody>
      </p:sp>
      <p:pic>
        <p:nvPicPr>
          <p:cNvPr id="27" name="Picture 26" descr="Toy plastic numbers">
            <a:extLst>
              <a:ext uri="{FF2B5EF4-FFF2-40B4-BE49-F238E27FC236}">
                <a16:creationId xmlns:a16="http://schemas.microsoft.com/office/drawing/2014/main" id="{118267A8-05A4-DFFE-C431-4E3AD1087B4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989" r="28849" b="1"/>
          <a:stretch/>
        </p:blipFill>
        <p:spPr>
          <a:xfrm>
            <a:off x="8187368" y="2978099"/>
            <a:ext cx="4203802" cy="5826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56922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42" name="Rectangle 1041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004800" cy="97536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4" name="Rectangle 1043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1625191" y="-1624582"/>
            <a:ext cx="9753600" cy="13003982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6" name="Rectangle 1045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465" y="0"/>
            <a:ext cx="9675569" cy="9752991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8" name="Rectangle 1047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022646" y="-229898"/>
            <a:ext cx="6961158" cy="13006449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Image preview">
            <a:extLst>
              <a:ext uri="{FF2B5EF4-FFF2-40B4-BE49-F238E27FC236}">
                <a16:creationId xmlns:a16="http://schemas.microsoft.com/office/drawing/2014/main" id="{1C46158A-AF3C-B9BB-9B11-9013B27AD09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82" r="1" b="9549"/>
          <a:stretch/>
        </p:blipFill>
        <p:spPr bwMode="auto">
          <a:xfrm>
            <a:off x="487680" y="650240"/>
            <a:ext cx="12029440" cy="8453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234107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7938FEF-CAF3-4757-B8CD-B2284E7CAC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219200"/>
            <a:ext cx="13004800" cy="73152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75390"/>
            <a:endParaRPr lang="en-US" sz="1920" kern="1200">
              <a:solidFill>
                <a:srgbClr val="FFFFFF"/>
              </a:solidFill>
              <a:latin typeface="Consolas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98C398B4-C37F-4CEC-A2C3-148A5ADBB1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39388" y="6285698"/>
            <a:ext cx="9265413" cy="2248702"/>
          </a:xfrm>
          <a:custGeom>
            <a:avLst/>
            <a:gdLst>
              <a:gd name="connsiteX0" fmla="*/ 8686325 w 8686325"/>
              <a:gd name="connsiteY0" fmla="*/ 0 h 2108158"/>
              <a:gd name="connsiteX1" fmla="*/ 8686325 w 8686325"/>
              <a:gd name="connsiteY1" fmla="*/ 2108158 h 2108158"/>
              <a:gd name="connsiteX2" fmla="*/ 0 w 8686325"/>
              <a:gd name="connsiteY2" fmla="*/ 2108158 h 2108158"/>
              <a:gd name="connsiteX3" fmla="*/ 42375 w 8686325"/>
              <a:gd name="connsiteY3" fmla="*/ 2083791 h 2108158"/>
              <a:gd name="connsiteX4" fmla="*/ 93093 w 8686325"/>
              <a:gd name="connsiteY4" fmla="*/ 2066467 h 2108158"/>
              <a:gd name="connsiteX5" fmla="*/ 357718 w 8686325"/>
              <a:gd name="connsiteY5" fmla="*/ 1967177 h 2108158"/>
              <a:gd name="connsiteX6" fmla="*/ 448599 w 8686325"/>
              <a:gd name="connsiteY6" fmla="*/ 1914426 h 2108158"/>
              <a:gd name="connsiteX7" fmla="*/ 658855 w 8686325"/>
              <a:gd name="connsiteY7" fmla="*/ 1901380 h 2108158"/>
              <a:gd name="connsiteX8" fmla="*/ 846501 w 8686325"/>
              <a:gd name="connsiteY8" fmla="*/ 1839874 h 2108158"/>
              <a:gd name="connsiteX9" fmla="*/ 1043427 w 8686325"/>
              <a:gd name="connsiteY9" fmla="*/ 1772692 h 2108158"/>
              <a:gd name="connsiteX10" fmla="*/ 1323271 w 8686325"/>
              <a:gd name="connsiteY10" fmla="*/ 1574217 h 2108158"/>
              <a:gd name="connsiteX11" fmla="*/ 1686997 w 8686325"/>
              <a:gd name="connsiteY11" fmla="*/ 1413066 h 2108158"/>
              <a:gd name="connsiteX12" fmla="*/ 1912242 w 8686325"/>
              <a:gd name="connsiteY12" fmla="*/ 1330321 h 2108158"/>
              <a:gd name="connsiteX13" fmla="*/ 2043722 w 8686325"/>
              <a:gd name="connsiteY13" fmla="*/ 1268023 h 2108158"/>
              <a:gd name="connsiteX14" fmla="*/ 2268908 w 8686325"/>
              <a:gd name="connsiteY14" fmla="*/ 1190005 h 2108158"/>
              <a:gd name="connsiteX15" fmla="*/ 2389053 w 8686325"/>
              <a:gd name="connsiteY15" fmla="*/ 1081379 h 2108158"/>
              <a:gd name="connsiteX16" fmla="*/ 2509216 w 8686325"/>
              <a:gd name="connsiteY16" fmla="*/ 996384 h 2108158"/>
              <a:gd name="connsiteX17" fmla="*/ 2676693 w 8686325"/>
              <a:gd name="connsiteY17" fmla="*/ 922400 h 2108158"/>
              <a:gd name="connsiteX18" fmla="*/ 3052959 w 8686325"/>
              <a:gd name="connsiteY18" fmla="*/ 812240 h 2108158"/>
              <a:gd name="connsiteX19" fmla="*/ 3172256 w 8686325"/>
              <a:gd name="connsiteY19" fmla="*/ 767691 h 2108158"/>
              <a:gd name="connsiteX20" fmla="*/ 3289635 w 8686325"/>
              <a:gd name="connsiteY20" fmla="*/ 746028 h 2108158"/>
              <a:gd name="connsiteX21" fmla="*/ 3331769 w 8686325"/>
              <a:gd name="connsiteY21" fmla="*/ 735656 h 2108158"/>
              <a:gd name="connsiteX22" fmla="*/ 3445984 w 8686325"/>
              <a:gd name="connsiteY22" fmla="*/ 730840 h 2108158"/>
              <a:gd name="connsiteX23" fmla="*/ 3489579 w 8686325"/>
              <a:gd name="connsiteY23" fmla="*/ 725105 h 2108158"/>
              <a:gd name="connsiteX24" fmla="*/ 3498747 w 8686325"/>
              <a:gd name="connsiteY24" fmla="*/ 722693 h 2108158"/>
              <a:gd name="connsiteX25" fmla="*/ 3663233 w 8686325"/>
              <a:gd name="connsiteY25" fmla="*/ 724714 h 2108158"/>
              <a:gd name="connsiteX26" fmla="*/ 3800641 w 8686325"/>
              <a:gd name="connsiteY26" fmla="*/ 672255 h 2108158"/>
              <a:gd name="connsiteX27" fmla="*/ 3965687 w 8686325"/>
              <a:gd name="connsiteY27" fmla="*/ 623165 h 2108158"/>
              <a:gd name="connsiteX28" fmla="*/ 4321239 w 8686325"/>
              <a:gd name="connsiteY28" fmla="*/ 522184 h 2108158"/>
              <a:gd name="connsiteX29" fmla="*/ 4483357 w 8686325"/>
              <a:gd name="connsiteY29" fmla="*/ 470223 h 2108158"/>
              <a:gd name="connsiteX30" fmla="*/ 4625339 w 8686325"/>
              <a:gd name="connsiteY30" fmla="*/ 441255 h 2108158"/>
              <a:gd name="connsiteX31" fmla="*/ 4699887 w 8686325"/>
              <a:gd name="connsiteY31" fmla="*/ 446641 h 2108158"/>
              <a:gd name="connsiteX32" fmla="*/ 5045357 w 8686325"/>
              <a:gd name="connsiteY32" fmla="*/ 391322 h 2108158"/>
              <a:gd name="connsiteX33" fmla="*/ 5085055 w 8686325"/>
              <a:gd name="connsiteY33" fmla="*/ 385714 h 2108158"/>
              <a:gd name="connsiteX34" fmla="*/ 5207819 w 8686325"/>
              <a:gd name="connsiteY34" fmla="*/ 403028 h 2108158"/>
              <a:gd name="connsiteX35" fmla="*/ 5279516 w 8686325"/>
              <a:gd name="connsiteY35" fmla="*/ 431809 h 2108158"/>
              <a:gd name="connsiteX36" fmla="*/ 5320978 w 8686325"/>
              <a:gd name="connsiteY36" fmla="*/ 443912 h 2108158"/>
              <a:gd name="connsiteX37" fmla="*/ 5349749 w 8686325"/>
              <a:gd name="connsiteY37" fmla="*/ 457191 h 2108158"/>
              <a:gd name="connsiteX38" fmla="*/ 5567512 w 8686325"/>
              <a:gd name="connsiteY38" fmla="*/ 473102 h 2108158"/>
              <a:gd name="connsiteX39" fmla="*/ 5625293 w 8686325"/>
              <a:gd name="connsiteY39" fmla="*/ 505247 h 2108158"/>
              <a:gd name="connsiteX40" fmla="*/ 5830754 w 8686325"/>
              <a:gd name="connsiteY40" fmla="*/ 479694 h 2108158"/>
              <a:gd name="connsiteX41" fmla="*/ 5922665 w 8686325"/>
              <a:gd name="connsiteY41" fmla="*/ 443391 h 2108158"/>
              <a:gd name="connsiteX42" fmla="*/ 6279549 w 8686325"/>
              <a:gd name="connsiteY42" fmla="*/ 371317 h 2108158"/>
              <a:gd name="connsiteX43" fmla="*/ 6321747 w 8686325"/>
              <a:gd name="connsiteY43" fmla="*/ 371957 h 2108158"/>
              <a:gd name="connsiteX44" fmla="*/ 6351561 w 8686325"/>
              <a:gd name="connsiteY44" fmla="*/ 377198 h 2108158"/>
              <a:gd name="connsiteX45" fmla="*/ 6432231 w 8686325"/>
              <a:gd name="connsiteY45" fmla="*/ 364847 h 2108158"/>
              <a:gd name="connsiteX46" fmla="*/ 6567952 w 8686325"/>
              <a:gd name="connsiteY46" fmla="*/ 333636 h 2108158"/>
              <a:gd name="connsiteX47" fmla="*/ 6629483 w 8686325"/>
              <a:gd name="connsiteY47" fmla="*/ 340494 h 2108158"/>
              <a:gd name="connsiteX48" fmla="*/ 6846717 w 8686325"/>
              <a:gd name="connsiteY48" fmla="*/ 299799 h 2108158"/>
              <a:gd name="connsiteX49" fmla="*/ 7030535 w 8686325"/>
              <a:gd name="connsiteY49" fmla="*/ 278893 h 2108158"/>
              <a:gd name="connsiteX50" fmla="*/ 7173585 w 8686325"/>
              <a:gd name="connsiteY50" fmla="*/ 250630 h 2108158"/>
              <a:gd name="connsiteX51" fmla="*/ 7481131 w 8686325"/>
              <a:gd name="connsiteY51" fmla="*/ 178638 h 2108158"/>
              <a:gd name="connsiteX52" fmla="*/ 7557454 w 8686325"/>
              <a:gd name="connsiteY52" fmla="*/ 134413 h 2108158"/>
              <a:gd name="connsiteX53" fmla="*/ 7670366 w 8686325"/>
              <a:gd name="connsiteY53" fmla="*/ 113467 h 2108158"/>
              <a:gd name="connsiteX54" fmla="*/ 7812360 w 8686325"/>
              <a:gd name="connsiteY54" fmla="*/ 116536 h 2108158"/>
              <a:gd name="connsiteX55" fmla="*/ 7818500 w 8686325"/>
              <a:gd name="connsiteY55" fmla="*/ 117842 h 2108158"/>
              <a:gd name="connsiteX56" fmla="*/ 8088697 w 8686325"/>
              <a:gd name="connsiteY56" fmla="*/ 102538 h 2108158"/>
              <a:gd name="connsiteX57" fmla="*/ 8303748 w 8686325"/>
              <a:gd name="connsiteY57" fmla="*/ 101701 h 2108158"/>
              <a:gd name="connsiteX58" fmla="*/ 8443058 w 8686325"/>
              <a:gd name="connsiteY58" fmla="*/ 80261 h 2108158"/>
              <a:gd name="connsiteX59" fmla="*/ 8660961 w 8686325"/>
              <a:gd name="connsiteY59" fmla="*/ 11138 h 2108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8686325" h="2108158">
                <a:moveTo>
                  <a:pt x="8686325" y="0"/>
                </a:moveTo>
                <a:lnTo>
                  <a:pt x="8686325" y="2108158"/>
                </a:lnTo>
                <a:lnTo>
                  <a:pt x="0" y="2108158"/>
                </a:lnTo>
                <a:lnTo>
                  <a:pt x="42375" y="2083791"/>
                </a:lnTo>
                <a:cubicBezTo>
                  <a:pt x="60718" y="2074811"/>
                  <a:pt x="78058" y="2068381"/>
                  <a:pt x="93093" y="2066467"/>
                </a:cubicBezTo>
                <a:cubicBezTo>
                  <a:pt x="205609" y="1997406"/>
                  <a:pt x="298466" y="1992518"/>
                  <a:pt x="357718" y="1967177"/>
                </a:cubicBezTo>
                <a:lnTo>
                  <a:pt x="448599" y="1914426"/>
                </a:lnTo>
                <a:cubicBezTo>
                  <a:pt x="498789" y="1903460"/>
                  <a:pt x="617169" y="1906616"/>
                  <a:pt x="658855" y="1901380"/>
                </a:cubicBezTo>
                <a:cubicBezTo>
                  <a:pt x="818547" y="1886466"/>
                  <a:pt x="783952" y="1860375"/>
                  <a:pt x="846501" y="1839874"/>
                </a:cubicBezTo>
                <a:cubicBezTo>
                  <a:pt x="912143" y="1817480"/>
                  <a:pt x="969436" y="1776169"/>
                  <a:pt x="1043427" y="1772692"/>
                </a:cubicBezTo>
                <a:cubicBezTo>
                  <a:pt x="1128456" y="1780435"/>
                  <a:pt x="1216010" y="1634155"/>
                  <a:pt x="1323271" y="1574217"/>
                </a:cubicBezTo>
                <a:cubicBezTo>
                  <a:pt x="1430532" y="1514279"/>
                  <a:pt x="1605729" y="1425782"/>
                  <a:pt x="1686997" y="1413066"/>
                </a:cubicBezTo>
                <a:cubicBezTo>
                  <a:pt x="1757791" y="1387515"/>
                  <a:pt x="1873486" y="1327839"/>
                  <a:pt x="1912242" y="1330321"/>
                </a:cubicBezTo>
                <a:cubicBezTo>
                  <a:pt x="1966768" y="1306147"/>
                  <a:pt x="1984278" y="1291409"/>
                  <a:pt x="2043722" y="1268023"/>
                </a:cubicBezTo>
                <a:cubicBezTo>
                  <a:pt x="2105423" y="1217820"/>
                  <a:pt x="2259487" y="1204553"/>
                  <a:pt x="2268908" y="1190005"/>
                </a:cubicBezTo>
                <a:cubicBezTo>
                  <a:pt x="2300554" y="1198072"/>
                  <a:pt x="2371020" y="1095880"/>
                  <a:pt x="2389053" y="1081379"/>
                </a:cubicBezTo>
                <a:cubicBezTo>
                  <a:pt x="2431078" y="1057076"/>
                  <a:pt x="2446743" y="1035841"/>
                  <a:pt x="2509216" y="996384"/>
                </a:cubicBezTo>
                <a:cubicBezTo>
                  <a:pt x="2570346" y="972203"/>
                  <a:pt x="2579148" y="953822"/>
                  <a:pt x="2676693" y="922400"/>
                </a:cubicBezTo>
                <a:cubicBezTo>
                  <a:pt x="2885575" y="903814"/>
                  <a:pt x="2970365" y="838025"/>
                  <a:pt x="3052959" y="812240"/>
                </a:cubicBezTo>
                <a:cubicBezTo>
                  <a:pt x="3099024" y="802605"/>
                  <a:pt x="3132870" y="797974"/>
                  <a:pt x="3172256" y="767691"/>
                </a:cubicBezTo>
                <a:cubicBezTo>
                  <a:pt x="3215403" y="758798"/>
                  <a:pt x="3254464" y="763090"/>
                  <a:pt x="3289635" y="746028"/>
                </a:cubicBezTo>
                <a:cubicBezTo>
                  <a:pt x="3305820" y="752545"/>
                  <a:pt x="3320333" y="753389"/>
                  <a:pt x="3331769" y="735656"/>
                </a:cubicBezTo>
                <a:cubicBezTo>
                  <a:pt x="3357828" y="733124"/>
                  <a:pt x="3419682" y="732598"/>
                  <a:pt x="3445984" y="730840"/>
                </a:cubicBezTo>
                <a:lnTo>
                  <a:pt x="3489579" y="725105"/>
                </a:lnTo>
                <a:lnTo>
                  <a:pt x="3498747" y="722693"/>
                </a:lnTo>
                <a:cubicBezTo>
                  <a:pt x="3527689" y="722628"/>
                  <a:pt x="3612917" y="733120"/>
                  <a:pt x="3663233" y="724714"/>
                </a:cubicBezTo>
                <a:lnTo>
                  <a:pt x="3800641" y="672255"/>
                </a:lnTo>
                <a:cubicBezTo>
                  <a:pt x="3855657" y="655892"/>
                  <a:pt x="3909959" y="630391"/>
                  <a:pt x="3965687" y="623165"/>
                </a:cubicBezTo>
                <a:cubicBezTo>
                  <a:pt x="4139112" y="600679"/>
                  <a:pt x="4202722" y="555844"/>
                  <a:pt x="4321239" y="522184"/>
                </a:cubicBezTo>
                <a:cubicBezTo>
                  <a:pt x="4382405" y="468908"/>
                  <a:pt x="4410568" y="504496"/>
                  <a:pt x="4483357" y="470223"/>
                </a:cubicBezTo>
                <a:lnTo>
                  <a:pt x="4625339" y="441255"/>
                </a:lnTo>
                <a:lnTo>
                  <a:pt x="4699887" y="446641"/>
                </a:lnTo>
                <a:cubicBezTo>
                  <a:pt x="4767275" y="438617"/>
                  <a:pt x="4947373" y="434998"/>
                  <a:pt x="5045357" y="391322"/>
                </a:cubicBezTo>
                <a:cubicBezTo>
                  <a:pt x="5058492" y="391816"/>
                  <a:pt x="5073695" y="386682"/>
                  <a:pt x="5085055" y="385714"/>
                </a:cubicBezTo>
                <a:lnTo>
                  <a:pt x="5207819" y="403028"/>
                </a:lnTo>
                <a:cubicBezTo>
                  <a:pt x="5230666" y="412588"/>
                  <a:pt x="5250864" y="449189"/>
                  <a:pt x="5279516" y="431809"/>
                </a:cubicBezTo>
                <a:cubicBezTo>
                  <a:pt x="5272920" y="451910"/>
                  <a:pt x="5313313" y="426498"/>
                  <a:pt x="5320978" y="443912"/>
                </a:cubicBezTo>
                <a:cubicBezTo>
                  <a:pt x="5325419" y="458334"/>
                  <a:pt x="5338706" y="453983"/>
                  <a:pt x="5349749" y="457191"/>
                </a:cubicBezTo>
                <a:cubicBezTo>
                  <a:pt x="5390838" y="462056"/>
                  <a:pt x="5521589" y="465093"/>
                  <a:pt x="5567512" y="473102"/>
                </a:cubicBezTo>
                <a:cubicBezTo>
                  <a:pt x="5605398" y="481787"/>
                  <a:pt x="5591648" y="502302"/>
                  <a:pt x="5625293" y="505247"/>
                </a:cubicBezTo>
                <a:cubicBezTo>
                  <a:pt x="5693780" y="496730"/>
                  <a:pt x="5762267" y="510558"/>
                  <a:pt x="5830754" y="479694"/>
                </a:cubicBezTo>
                <a:lnTo>
                  <a:pt x="5922665" y="443391"/>
                </a:lnTo>
                <a:cubicBezTo>
                  <a:pt x="6031252" y="402983"/>
                  <a:pt x="6213035" y="383223"/>
                  <a:pt x="6279549" y="371317"/>
                </a:cubicBezTo>
                <a:cubicBezTo>
                  <a:pt x="6275254" y="392898"/>
                  <a:pt x="6312276" y="356901"/>
                  <a:pt x="6321747" y="371957"/>
                </a:cubicBezTo>
                <a:cubicBezTo>
                  <a:pt x="6327706" y="384940"/>
                  <a:pt x="6340325" y="377046"/>
                  <a:pt x="6351561" y="377198"/>
                </a:cubicBezTo>
                <a:cubicBezTo>
                  <a:pt x="6362395" y="388022"/>
                  <a:pt x="6415500" y="375777"/>
                  <a:pt x="6432231" y="364847"/>
                </a:cubicBezTo>
                <a:cubicBezTo>
                  <a:pt x="6477152" y="325550"/>
                  <a:pt x="6531644" y="363558"/>
                  <a:pt x="6567952" y="333636"/>
                </a:cubicBezTo>
                <a:cubicBezTo>
                  <a:pt x="6606248" y="331879"/>
                  <a:pt x="6604445" y="342391"/>
                  <a:pt x="6629483" y="340494"/>
                </a:cubicBezTo>
                <a:cubicBezTo>
                  <a:pt x="6675944" y="334855"/>
                  <a:pt x="6779875" y="310065"/>
                  <a:pt x="6846717" y="299799"/>
                </a:cubicBezTo>
                <a:cubicBezTo>
                  <a:pt x="6908632" y="291434"/>
                  <a:pt x="6964659" y="291068"/>
                  <a:pt x="7030535" y="278893"/>
                </a:cubicBezTo>
                <a:cubicBezTo>
                  <a:pt x="7081465" y="254377"/>
                  <a:pt x="7136771" y="282341"/>
                  <a:pt x="7173585" y="250630"/>
                </a:cubicBezTo>
                <a:cubicBezTo>
                  <a:pt x="7354704" y="203603"/>
                  <a:pt x="7432826" y="225663"/>
                  <a:pt x="7481131" y="178638"/>
                </a:cubicBezTo>
                <a:cubicBezTo>
                  <a:pt x="7545108" y="159269"/>
                  <a:pt x="7531943" y="146681"/>
                  <a:pt x="7557454" y="134413"/>
                </a:cubicBezTo>
                <a:lnTo>
                  <a:pt x="7670366" y="113467"/>
                </a:lnTo>
                <a:lnTo>
                  <a:pt x="7812360" y="116536"/>
                </a:lnTo>
                <a:lnTo>
                  <a:pt x="7818500" y="117842"/>
                </a:lnTo>
                <a:lnTo>
                  <a:pt x="8088697" y="102538"/>
                </a:lnTo>
                <a:cubicBezTo>
                  <a:pt x="8178018" y="77500"/>
                  <a:pt x="8244687" y="105414"/>
                  <a:pt x="8303748" y="101701"/>
                </a:cubicBezTo>
                <a:cubicBezTo>
                  <a:pt x="8378014" y="75637"/>
                  <a:pt x="8396621" y="87409"/>
                  <a:pt x="8443058" y="80261"/>
                </a:cubicBezTo>
                <a:cubicBezTo>
                  <a:pt x="8540964" y="53554"/>
                  <a:pt x="8610126" y="31018"/>
                  <a:pt x="8660961" y="11138"/>
                </a:cubicBezTo>
                <a:close/>
              </a:path>
            </a:pathLst>
          </a:custGeom>
          <a:blipFill>
            <a:blip r:embed="rId2"/>
            <a:tile tx="0" ty="0" sx="70000" sy="70000" flip="none" algn="tl"/>
          </a:blip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75390"/>
            <a:endParaRPr lang="en-US" sz="1920" kern="1200">
              <a:solidFill>
                <a:srgbClr val="FFFFFF"/>
              </a:solidFill>
              <a:latin typeface="Consolas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C318AF9F-8000-4610-8801-DFC69A5182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1219200"/>
            <a:ext cx="10040852" cy="7315200"/>
          </a:xfrm>
          <a:custGeom>
            <a:avLst/>
            <a:gdLst>
              <a:gd name="connsiteX0" fmla="*/ 0 w 9413299"/>
              <a:gd name="connsiteY0" fmla="*/ 0 h 6858000"/>
              <a:gd name="connsiteX1" fmla="*/ 9196926 w 9413299"/>
              <a:gd name="connsiteY1" fmla="*/ 0 h 6858000"/>
              <a:gd name="connsiteX2" fmla="*/ 9413299 w 9413299"/>
              <a:gd name="connsiteY2" fmla="*/ 6556349 h 6858000"/>
              <a:gd name="connsiteX3" fmla="*/ 805260 w 9413299"/>
              <a:gd name="connsiteY3" fmla="*/ 6858000 h 6858000"/>
              <a:gd name="connsiteX4" fmla="*/ 0 w 9413299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413299" h="6858000">
                <a:moveTo>
                  <a:pt x="0" y="0"/>
                </a:moveTo>
                <a:lnTo>
                  <a:pt x="9196926" y="0"/>
                </a:lnTo>
                <a:lnTo>
                  <a:pt x="9413299" y="6556349"/>
                </a:lnTo>
                <a:lnTo>
                  <a:pt x="80526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EFEEE9"/>
          </a:solidFill>
          <a:ln w="12700" cap="flat" cmpd="sng" algn="ctr">
            <a:noFill/>
            <a:prstDash val="solid"/>
            <a:miter lim="800000"/>
          </a:ln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75390"/>
            <a:endParaRPr lang="en-US" sz="1920" kern="1200">
              <a:solidFill>
                <a:srgbClr val="FFFFFF"/>
              </a:solidFill>
              <a:latin typeface="Consolas"/>
            </a:endParaRPr>
          </a:p>
        </p:txBody>
      </p:sp>
      <p:pic>
        <p:nvPicPr>
          <p:cNvPr id="4" name="Picture 3" descr="Colored pencils inside a pencil holder which is on top of a wood table">
            <a:extLst>
              <a:ext uri="{FF2B5EF4-FFF2-40B4-BE49-F238E27FC236}">
                <a16:creationId xmlns:a16="http://schemas.microsoft.com/office/drawing/2014/main" id="{9AAF3153-877F-3B46-D182-FBF071EB24F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085" r="-1" b="-1"/>
          <a:stretch/>
        </p:blipFill>
        <p:spPr>
          <a:xfrm>
            <a:off x="1" y="1219211"/>
            <a:ext cx="11821709" cy="7315189"/>
          </a:xfrm>
          <a:custGeom>
            <a:avLst/>
            <a:gdLst/>
            <a:ahLst/>
            <a:cxnLst/>
            <a:rect l="l" t="t" r="r" b="b"/>
            <a:pathLst>
              <a:path w="9265900" h="6729004">
                <a:moveTo>
                  <a:pt x="0" y="0"/>
                </a:moveTo>
                <a:lnTo>
                  <a:pt x="9043647" y="0"/>
                </a:lnTo>
                <a:lnTo>
                  <a:pt x="9149852" y="3041272"/>
                </a:lnTo>
                <a:lnTo>
                  <a:pt x="9145319" y="3053347"/>
                </a:lnTo>
                <a:lnTo>
                  <a:pt x="9150651" y="3062904"/>
                </a:lnTo>
                <a:lnTo>
                  <a:pt x="9265879" y="6362591"/>
                </a:lnTo>
                <a:cubicBezTo>
                  <a:pt x="9266236" y="6373746"/>
                  <a:pt x="9262057" y="6383997"/>
                  <a:pt x="9255000" y="6391566"/>
                </a:cubicBezTo>
                <a:lnTo>
                  <a:pt x="9227089" y="6404329"/>
                </a:lnTo>
                <a:lnTo>
                  <a:pt x="9227176" y="6406783"/>
                </a:lnTo>
                <a:lnTo>
                  <a:pt x="8594093" y="6428891"/>
                </a:lnTo>
                <a:lnTo>
                  <a:pt x="8578048" y="6433878"/>
                </a:lnTo>
                <a:cubicBezTo>
                  <a:pt x="8569428" y="6436024"/>
                  <a:pt x="8557546" y="6438150"/>
                  <a:pt x="8539506" y="6439672"/>
                </a:cubicBezTo>
                <a:cubicBezTo>
                  <a:pt x="8494087" y="6426486"/>
                  <a:pt x="8437040" y="6464138"/>
                  <a:pt x="8380542" y="6446247"/>
                </a:cubicBezTo>
                <a:cubicBezTo>
                  <a:pt x="8359994" y="6442153"/>
                  <a:pt x="8297787" y="6444702"/>
                  <a:pt x="8286883" y="6454453"/>
                </a:cubicBezTo>
                <a:cubicBezTo>
                  <a:pt x="8274090" y="6456892"/>
                  <a:pt x="8258639" y="6454045"/>
                  <a:pt x="8253584" y="6464278"/>
                </a:cubicBezTo>
                <a:cubicBezTo>
                  <a:pt x="8244805" y="6476675"/>
                  <a:pt x="8197753" y="6459431"/>
                  <a:pt x="8205545" y="6473488"/>
                </a:cubicBezTo>
                <a:cubicBezTo>
                  <a:pt x="8172177" y="6461710"/>
                  <a:pt x="8148982" y="6487830"/>
                  <a:pt x="8122529" y="6494939"/>
                </a:cubicBezTo>
                <a:lnTo>
                  <a:pt x="8042189" y="6505744"/>
                </a:lnTo>
                <a:lnTo>
                  <a:pt x="7988041" y="6509183"/>
                </a:lnTo>
                <a:lnTo>
                  <a:pt x="7980167" y="6509151"/>
                </a:lnTo>
                <a:lnTo>
                  <a:pt x="7914763" y="6500486"/>
                </a:lnTo>
                <a:cubicBezTo>
                  <a:pt x="7913317" y="6502536"/>
                  <a:pt x="7911341" y="6504465"/>
                  <a:pt x="7908894" y="6506205"/>
                </a:cubicBezTo>
                <a:lnTo>
                  <a:pt x="7888715" y="6512531"/>
                </a:lnTo>
                <a:lnTo>
                  <a:pt x="7871029" y="6506567"/>
                </a:lnTo>
                <a:lnTo>
                  <a:pt x="7788874" y="6497705"/>
                </a:lnTo>
                <a:lnTo>
                  <a:pt x="7668912" y="6491086"/>
                </a:lnTo>
                <a:lnTo>
                  <a:pt x="7650605" y="6484957"/>
                </a:lnTo>
                <a:cubicBezTo>
                  <a:pt x="7609100" y="6478975"/>
                  <a:pt x="7559628" y="6488407"/>
                  <a:pt x="7532747" y="6472532"/>
                </a:cubicBezTo>
                <a:lnTo>
                  <a:pt x="7471117" y="6472129"/>
                </a:lnTo>
                <a:lnTo>
                  <a:pt x="7464487" y="6478546"/>
                </a:lnTo>
                <a:lnTo>
                  <a:pt x="7446264" y="6477549"/>
                </a:lnTo>
                <a:lnTo>
                  <a:pt x="7441408" y="6478639"/>
                </a:lnTo>
                <a:cubicBezTo>
                  <a:pt x="7432146" y="6480751"/>
                  <a:pt x="7422949" y="6482620"/>
                  <a:pt x="7413590" y="6483531"/>
                </a:cubicBezTo>
                <a:cubicBezTo>
                  <a:pt x="7414377" y="6477664"/>
                  <a:pt x="7412095" y="6474088"/>
                  <a:pt x="7407995" y="6471979"/>
                </a:cubicBezTo>
                <a:lnTo>
                  <a:pt x="7399695" y="6470601"/>
                </a:lnTo>
                <a:lnTo>
                  <a:pt x="7097795" y="6481143"/>
                </a:lnTo>
                <a:lnTo>
                  <a:pt x="7072291" y="6492816"/>
                </a:lnTo>
                <a:lnTo>
                  <a:pt x="6991949" y="6503621"/>
                </a:lnTo>
                <a:lnTo>
                  <a:pt x="6937801" y="6507061"/>
                </a:lnTo>
                <a:lnTo>
                  <a:pt x="6929927" y="6507029"/>
                </a:lnTo>
                <a:lnTo>
                  <a:pt x="6864521" y="6498363"/>
                </a:lnTo>
                <a:cubicBezTo>
                  <a:pt x="6863076" y="6500412"/>
                  <a:pt x="6861100" y="6502341"/>
                  <a:pt x="6858654" y="6504082"/>
                </a:cubicBezTo>
                <a:lnTo>
                  <a:pt x="6838475" y="6510408"/>
                </a:lnTo>
                <a:lnTo>
                  <a:pt x="6820787" y="6504445"/>
                </a:lnTo>
                <a:lnTo>
                  <a:pt x="6738633" y="6495582"/>
                </a:lnTo>
                <a:lnTo>
                  <a:pt x="6717578" y="6494421"/>
                </a:lnTo>
                <a:lnTo>
                  <a:pt x="5840769" y="6525040"/>
                </a:lnTo>
                <a:lnTo>
                  <a:pt x="5082806" y="6551508"/>
                </a:lnTo>
                <a:lnTo>
                  <a:pt x="4583564" y="6568942"/>
                </a:lnTo>
                <a:lnTo>
                  <a:pt x="4543675" y="6570524"/>
                </a:lnTo>
                <a:cubicBezTo>
                  <a:pt x="4552824" y="6578907"/>
                  <a:pt x="4368117" y="6583908"/>
                  <a:pt x="4301250" y="6579080"/>
                </a:cubicBezTo>
                <a:lnTo>
                  <a:pt x="4299560" y="6578860"/>
                </a:lnTo>
                <a:lnTo>
                  <a:pt x="1497704" y="6676703"/>
                </a:lnTo>
                <a:lnTo>
                  <a:pt x="0" y="6729004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CC516EE-1CC1-64B6-AEEE-BD024EFA83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77715" y="1495166"/>
            <a:ext cx="6399627" cy="5576193"/>
          </a:xfrm>
        </p:spPr>
        <p:txBody>
          <a:bodyPr>
            <a:normAutofit fontScale="90000"/>
          </a:bodyPr>
          <a:lstStyle/>
          <a:p>
            <a:pPr algn="r"/>
            <a:r>
              <a:rPr lang="en-US" sz="4267"/>
              <a:t>Somerset College Prep &amp;Public Wireless ACP Program</a:t>
            </a:r>
            <a:br>
              <a:rPr lang="en-US" sz="4267"/>
            </a:br>
            <a:br>
              <a:rPr lang="en-US" sz="4267"/>
            </a:br>
            <a:br>
              <a:rPr lang="en-US" sz="4267"/>
            </a:br>
            <a:br>
              <a:rPr lang="en-US" sz="4267"/>
            </a:br>
            <a:r>
              <a:rPr lang="en-US" sz="2880">
                <a:solidFill>
                  <a:srgbClr val="FF0000"/>
                </a:solidFill>
              </a:rPr>
              <a:t>This document will also be in the front office for you to scan the QR code.</a:t>
            </a:r>
            <a:r>
              <a:rPr lang="en-US" sz="4267"/>
              <a:t> </a:t>
            </a:r>
          </a:p>
        </p:txBody>
      </p:sp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1B3A6981-71D4-B6EB-E100-173D8BC1CB7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7458" y="1219201"/>
          <a:ext cx="6896286" cy="69562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4" imgW="3330891" imgH="4310743" progId="Acrobat.Document.DC">
                  <p:embed/>
                </p:oleObj>
              </mc:Choice>
              <mc:Fallback>
                <p:oleObj name="Acrobat Document" r:id="rId4" imgW="3330891" imgH="4310743" progId="Acrobat.Document.DC">
                  <p:embed/>
                  <p:pic>
                    <p:nvPicPr>
                      <p:cNvPr id="8" name="Object 7">
                        <a:extLst>
                          <a:ext uri="{FF2B5EF4-FFF2-40B4-BE49-F238E27FC236}">
                            <a16:creationId xmlns:a16="http://schemas.microsoft.com/office/drawing/2014/main" id="{1B3A6981-71D4-B6EB-E100-173D8BC1CB7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7458" y="1219201"/>
                        <a:ext cx="6896286" cy="695623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313835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489E76-3965-8237-9DB8-E48B3DB747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868" y="1349263"/>
            <a:ext cx="12859532" cy="1690630"/>
          </a:xfrm>
        </p:spPr>
        <p:txBody>
          <a:bodyPr vert="horz" lIns="97536" tIns="48768" rIns="97536" bIns="48768" rtlCol="0" anchor="ctr">
            <a:noAutofit/>
          </a:bodyPr>
          <a:lstStyle/>
          <a:p>
            <a:pPr algn="ctr"/>
            <a:r>
              <a:rPr lang="en-US" sz="6400" b="1">
                <a:cs typeface="Calibri Light"/>
              </a:rPr>
              <a:t>Somerset College Prep Discipline Matrix</a:t>
            </a:r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2FF9FA7-61E4-05FB-803A-FEB8164FA6E2}"/>
              </a:ext>
            </a:extLst>
          </p:cNvPr>
          <p:cNvSpPr txBox="1"/>
          <p:nvPr/>
        </p:nvSpPr>
        <p:spPr>
          <a:xfrm>
            <a:off x="-1" y="2248171"/>
            <a:ext cx="4240394" cy="68942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rot="0" spcFirstLastPara="0" vertOverflow="overflow" horzOverflow="overflow" vert="horz" wrap="square" lIns="97536" tIns="48768" rIns="97536" bIns="48768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975390"/>
            <a:r>
              <a:rPr lang="en-US" sz="1920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*Warnings* Do Not apply to all discipline. Teacher &amp; Staff discretion</a:t>
            </a:r>
            <a:endParaRPr lang="en-US" sz="192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D59F53A-04F3-A1F0-13DB-2D62D861B163}"/>
              </a:ext>
            </a:extLst>
          </p:cNvPr>
          <p:cNvSpPr txBox="1"/>
          <p:nvPr/>
        </p:nvSpPr>
        <p:spPr>
          <a:xfrm>
            <a:off x="25940" y="2939914"/>
            <a:ext cx="4491151" cy="689420"/>
          </a:xfrm>
          <a:prstGeom prst="rect">
            <a:avLst/>
          </a:prstGeom>
          <a:solidFill>
            <a:srgbClr val="00B0F0"/>
          </a:solidFill>
        </p:spPr>
        <p:txBody>
          <a:bodyPr rot="0" spcFirstLastPara="0" vertOverflow="overflow" horzOverflow="overflow" vert="horz" wrap="square" lIns="97536" tIns="48768" rIns="97536" bIns="48768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 defTabSz="975390"/>
            <a:r>
              <a:rPr lang="en-US" sz="384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 panose="020F0502020204030204"/>
              </a:rPr>
              <a:t>DETENTION</a:t>
            </a:r>
            <a:endParaRPr lang="en-US" sz="3840" kern="1200">
              <a:solidFill>
                <a:prstClr val="black"/>
              </a:solidFill>
              <a:latin typeface="Calibri" panose="020F0502020204030204"/>
              <a:ea typeface="+mn-ea"/>
              <a:cs typeface="Calibri" panose="020F0502020204030204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B65151C-100C-347E-C490-05C2990C93E6}"/>
              </a:ext>
            </a:extLst>
          </p:cNvPr>
          <p:cNvSpPr txBox="1"/>
          <p:nvPr/>
        </p:nvSpPr>
        <p:spPr>
          <a:xfrm>
            <a:off x="4504987" y="2939915"/>
            <a:ext cx="4274980" cy="1280351"/>
          </a:xfrm>
          <a:prstGeom prst="rect">
            <a:avLst/>
          </a:prstGeom>
          <a:solidFill>
            <a:srgbClr val="FFFF00"/>
          </a:solidFill>
        </p:spPr>
        <p:txBody>
          <a:bodyPr rot="0" spcFirstLastPara="0" vertOverflow="overflow" horzOverflow="overflow" vert="horz" wrap="square" lIns="97536" tIns="48768" rIns="97536" bIns="48768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 defTabSz="975390"/>
            <a:r>
              <a:rPr lang="en-US" sz="384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 panose="020F0502020204030204"/>
              </a:rPr>
              <a:t>SATURDAY DETENTION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96AD32F-C08F-FB6C-0BF8-97925B7E9453}"/>
              </a:ext>
            </a:extLst>
          </p:cNvPr>
          <p:cNvSpPr txBox="1"/>
          <p:nvPr/>
        </p:nvSpPr>
        <p:spPr>
          <a:xfrm>
            <a:off x="8776511" y="2939915"/>
            <a:ext cx="4197158" cy="1280351"/>
          </a:xfrm>
          <a:prstGeom prst="rect">
            <a:avLst/>
          </a:prstGeom>
          <a:solidFill>
            <a:srgbClr val="FF0000"/>
          </a:solidFill>
        </p:spPr>
        <p:txBody>
          <a:bodyPr rot="0" spcFirstLastPara="0" vertOverflow="overflow" horzOverflow="overflow" vert="horz" wrap="square" lIns="97536" tIns="48768" rIns="97536" bIns="48768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975390"/>
            <a:r>
              <a:rPr lang="en-US" sz="384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SUSPENSION </a:t>
            </a:r>
            <a:r>
              <a:rPr lang="en-US" sz="256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including </a:t>
            </a:r>
            <a:r>
              <a:rPr lang="en-US" sz="384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 </a:t>
            </a:r>
            <a:r>
              <a:rPr lang="en-US" sz="3840" b="1" u="sng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DISMISSAL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8F7810E-357A-5DFA-CEEE-FDB0B33CE9BF}"/>
              </a:ext>
            </a:extLst>
          </p:cNvPr>
          <p:cNvSpPr txBox="1"/>
          <p:nvPr/>
        </p:nvSpPr>
        <p:spPr>
          <a:xfrm>
            <a:off x="1" y="3726774"/>
            <a:ext cx="4482503" cy="482593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7536" tIns="48768" rIns="97536" bIns="48768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975390"/>
            <a:r>
              <a:rPr lang="en-US" sz="1920" i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3:50 to 4:50pm</a:t>
            </a:r>
          </a:p>
          <a:p>
            <a:pPr marL="304810" indent="-304810" defTabSz="975390">
              <a:buFont typeface="Arial"/>
              <a:buChar char="•"/>
            </a:pPr>
            <a:r>
              <a:rPr lang="en-US" sz="192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Classroom Disruption</a:t>
            </a:r>
          </a:p>
          <a:p>
            <a:pPr marL="304810" indent="-304810" defTabSz="975390">
              <a:buFont typeface="Arial"/>
              <a:buChar char="•"/>
            </a:pPr>
            <a:r>
              <a:rPr lang="en-US" sz="192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Disruptive Conduct</a:t>
            </a:r>
          </a:p>
          <a:p>
            <a:pPr marL="304810" indent="-304810" defTabSz="975390">
              <a:buFont typeface="Arial"/>
              <a:buChar char="•"/>
            </a:pPr>
            <a:r>
              <a:rPr lang="en-US" sz="192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Chewing Gum</a:t>
            </a:r>
          </a:p>
          <a:p>
            <a:pPr marL="304810" indent="-304810" defTabSz="975390">
              <a:buFont typeface="Arial"/>
              <a:buChar char="•"/>
            </a:pPr>
            <a:r>
              <a:rPr lang="en-US" sz="192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Bus Violation</a:t>
            </a:r>
          </a:p>
          <a:p>
            <a:pPr marL="304810" indent="-304810" defTabSz="975390">
              <a:buFont typeface="Arial"/>
              <a:buChar char="•"/>
            </a:pPr>
            <a:r>
              <a:rPr lang="en-US" sz="192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Disrespect for others</a:t>
            </a:r>
          </a:p>
          <a:p>
            <a:pPr marL="304810" indent="-304810" defTabSz="975390">
              <a:buFont typeface="Arial"/>
              <a:buChar char="•"/>
            </a:pPr>
            <a:r>
              <a:rPr lang="en-US" sz="192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Disrespect for property</a:t>
            </a:r>
          </a:p>
          <a:p>
            <a:pPr marL="304810" indent="-304810" defTabSz="975390">
              <a:buFont typeface="Arial"/>
              <a:buChar char="•"/>
            </a:pPr>
            <a:r>
              <a:rPr lang="en-US" sz="192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Littering during lunch</a:t>
            </a:r>
          </a:p>
          <a:p>
            <a:pPr marL="304810" indent="-304810" defTabSz="975390">
              <a:buFont typeface="Arial"/>
              <a:buChar char="•"/>
            </a:pPr>
            <a:r>
              <a:rPr lang="en-US" sz="192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Electronic Confiscation</a:t>
            </a:r>
          </a:p>
          <a:p>
            <a:pPr marL="304810" indent="-304810" defTabSz="975390">
              <a:buFont typeface="Arial"/>
              <a:buChar char="•"/>
            </a:pPr>
            <a:r>
              <a:rPr lang="en-US" sz="192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Public Display of Affection / P.D.A</a:t>
            </a:r>
          </a:p>
          <a:p>
            <a:pPr marL="304810" indent="-304810" defTabSz="975390">
              <a:buFont typeface="Arial"/>
              <a:buChar char="•"/>
            </a:pPr>
            <a:r>
              <a:rPr lang="en-US" sz="192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Profane Obscene Abusive Language</a:t>
            </a:r>
          </a:p>
          <a:p>
            <a:pPr marL="304810" indent="-304810" defTabSz="975390">
              <a:buFont typeface="Arial"/>
              <a:buChar char="•"/>
            </a:pPr>
            <a:r>
              <a:rPr lang="en-US" sz="192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Running in the Halls</a:t>
            </a:r>
          </a:p>
          <a:p>
            <a:pPr marL="304810" indent="-304810" defTabSz="975390">
              <a:buFont typeface="Arial"/>
              <a:buChar char="•"/>
            </a:pPr>
            <a:r>
              <a:rPr lang="en-US" sz="192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Spray used in the Restrooms</a:t>
            </a:r>
          </a:p>
          <a:p>
            <a:pPr marL="304810" indent="-304810" defTabSz="975390">
              <a:buFont typeface="Arial"/>
              <a:buChar char="•"/>
            </a:pPr>
            <a:r>
              <a:rPr lang="en-US" sz="192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Tardy to Class</a:t>
            </a:r>
          </a:p>
          <a:p>
            <a:pPr marL="304810" indent="-304810" defTabSz="975390">
              <a:buFont typeface="Arial"/>
              <a:buChar char="•"/>
            </a:pPr>
            <a:r>
              <a:rPr lang="en-US" sz="192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Tardy to School ( 3 late arrivals non bus rider)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E209442-1BFA-C5F3-3881-E53F65E526CB}"/>
              </a:ext>
            </a:extLst>
          </p:cNvPr>
          <p:cNvSpPr txBox="1"/>
          <p:nvPr/>
        </p:nvSpPr>
        <p:spPr>
          <a:xfrm>
            <a:off x="4513633" y="4375284"/>
            <a:ext cx="4283628" cy="393954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7536" tIns="48768" rIns="97536" bIns="48768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975390"/>
            <a:r>
              <a:rPr lang="en-US" sz="1920" i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9:30 to 12:30pm</a:t>
            </a:r>
          </a:p>
          <a:p>
            <a:pPr marL="304810" indent="-304810" defTabSz="975390">
              <a:buFont typeface="Arial"/>
              <a:buChar char="•"/>
            </a:pPr>
            <a:r>
              <a:rPr lang="en-US" sz="192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Horseplay</a:t>
            </a:r>
          </a:p>
          <a:p>
            <a:pPr marL="304810" indent="-304810" defTabSz="975390">
              <a:buFont typeface="Arial"/>
              <a:buChar char="•"/>
            </a:pPr>
            <a:r>
              <a:rPr lang="en-US" sz="192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Missed Detention</a:t>
            </a:r>
          </a:p>
          <a:p>
            <a:pPr marL="304810" indent="-304810" defTabSz="975390">
              <a:buFont typeface="Arial"/>
              <a:buChar char="•"/>
            </a:pPr>
            <a:r>
              <a:rPr lang="en-US" sz="192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Multiple Detentions</a:t>
            </a:r>
          </a:p>
          <a:p>
            <a:pPr marL="304810" indent="-304810" defTabSz="975390">
              <a:buFont typeface="Arial"/>
              <a:buChar char="•"/>
            </a:pPr>
            <a:r>
              <a:rPr lang="en-US" sz="192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Disruptive Conduct</a:t>
            </a:r>
          </a:p>
          <a:p>
            <a:pPr marL="304810" indent="-304810" defTabSz="975390">
              <a:buFont typeface="Arial"/>
              <a:buChar char="•"/>
            </a:pPr>
            <a:r>
              <a:rPr lang="en-US" sz="192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Bus Violation</a:t>
            </a:r>
          </a:p>
          <a:p>
            <a:pPr marL="304810" indent="-304810" defTabSz="975390">
              <a:buFont typeface="Arial"/>
              <a:buChar char="•"/>
            </a:pPr>
            <a:r>
              <a:rPr lang="en-US" sz="1920" b="1" u="sng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Skipping</a:t>
            </a:r>
            <a:r>
              <a:rPr lang="en-US" sz="192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 = 2 Saturday Detentions, Referral &amp; 9 week Behavior Probation Contract</a:t>
            </a:r>
          </a:p>
          <a:p>
            <a:pPr marL="304810" indent="-304810" defTabSz="975390">
              <a:buFont typeface="Arial"/>
              <a:buChar char="•"/>
            </a:pPr>
            <a:r>
              <a:rPr lang="en-US" sz="1920" b="1" u="sng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Cheating</a:t>
            </a:r>
            <a:r>
              <a:rPr lang="en-US" sz="192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 = 3 Saturday Detentions, Referral &amp; Behavior Probation Contract</a:t>
            </a:r>
          </a:p>
          <a:p>
            <a:pPr defTabSz="975390"/>
            <a:endParaRPr lang="en-US" sz="1920" b="1" kern="1200">
              <a:solidFill>
                <a:prstClr val="black"/>
              </a:solidFill>
              <a:latin typeface="Calibri" panose="020F0502020204030204"/>
              <a:ea typeface="+mn-ea"/>
              <a:cs typeface="Calibri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A5D79A4-FE2A-FDEA-4FE3-2E984A85ADAE}"/>
              </a:ext>
            </a:extLst>
          </p:cNvPr>
          <p:cNvSpPr txBox="1"/>
          <p:nvPr/>
        </p:nvSpPr>
        <p:spPr>
          <a:xfrm>
            <a:off x="8785158" y="4219643"/>
            <a:ext cx="4188511" cy="4037259"/>
          </a:xfrm>
          <a:prstGeom prst="rect">
            <a:avLst/>
          </a:prstGeom>
          <a:solidFill>
            <a:schemeClr val="tx1"/>
          </a:solidFill>
        </p:spPr>
        <p:txBody>
          <a:bodyPr rot="0" spcFirstLastPara="0" vertOverflow="overflow" horzOverflow="overflow" vert="horz" wrap="square" lIns="97536" tIns="48768" rIns="97536" bIns="48768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65771" indent="-365771" defTabSz="975390">
              <a:buFont typeface="Arial"/>
              <a:buChar char="•"/>
            </a:pPr>
            <a:r>
              <a:rPr lang="en-US" sz="2133" b="1" kern="1200">
                <a:solidFill>
                  <a:prstClr val="white"/>
                </a:solidFill>
                <a:latin typeface="Calibri" panose="020F0502020204030204"/>
                <a:ea typeface="+mn-ea"/>
                <a:cs typeface="Calibri"/>
              </a:rPr>
              <a:t>Excessive Detentions / Unserved Detention</a:t>
            </a:r>
          </a:p>
          <a:p>
            <a:pPr marL="365771" indent="-365771" defTabSz="975390">
              <a:buFont typeface="Arial"/>
              <a:buChar char="•"/>
            </a:pPr>
            <a:r>
              <a:rPr lang="en-US" sz="2133" b="1" kern="1200">
                <a:solidFill>
                  <a:prstClr val="white"/>
                </a:solidFill>
                <a:latin typeface="Calibri" panose="020F0502020204030204"/>
                <a:ea typeface="+mn-ea"/>
                <a:cs typeface="Calibri"/>
              </a:rPr>
              <a:t>Theft</a:t>
            </a:r>
          </a:p>
          <a:p>
            <a:pPr marL="365771" indent="-365771" defTabSz="975390">
              <a:buFont typeface="Arial"/>
              <a:buChar char="•"/>
            </a:pPr>
            <a:r>
              <a:rPr lang="en-US" sz="2133" b="1" kern="1200">
                <a:solidFill>
                  <a:prstClr val="white"/>
                </a:solidFill>
                <a:latin typeface="Calibri" panose="020F0502020204030204"/>
                <a:ea typeface="+mn-ea"/>
                <a:cs typeface="Calibri"/>
              </a:rPr>
              <a:t>False or Misleading Info</a:t>
            </a:r>
          </a:p>
          <a:p>
            <a:pPr marL="365771" indent="-365771" defTabSz="975390">
              <a:buFont typeface="Arial"/>
              <a:buChar char="•"/>
            </a:pPr>
            <a:r>
              <a:rPr lang="en-US" sz="2133" b="1" kern="1200">
                <a:solidFill>
                  <a:prstClr val="white"/>
                </a:solidFill>
                <a:latin typeface="Calibri" panose="020F0502020204030204"/>
                <a:ea typeface="+mn-ea"/>
                <a:cs typeface="Calibri"/>
              </a:rPr>
              <a:t>Open Defiance of Authority</a:t>
            </a:r>
          </a:p>
          <a:p>
            <a:pPr marL="365771" indent="-365771" defTabSz="975390">
              <a:buFont typeface="Arial"/>
              <a:buChar char="•"/>
            </a:pPr>
            <a:r>
              <a:rPr lang="en-US" sz="2133" b="1" kern="1200">
                <a:solidFill>
                  <a:prstClr val="white"/>
                </a:solidFill>
                <a:latin typeface="Calibri" panose="020F0502020204030204"/>
                <a:ea typeface="+mn-ea"/>
                <a:cs typeface="Calibri"/>
              </a:rPr>
              <a:t>Vaping</a:t>
            </a:r>
          </a:p>
          <a:p>
            <a:pPr marL="365771" indent="-365771" defTabSz="975390">
              <a:buFont typeface="Arial"/>
              <a:buChar char="•"/>
            </a:pPr>
            <a:r>
              <a:rPr lang="en-US" sz="2133" b="1" kern="1200">
                <a:solidFill>
                  <a:prstClr val="white"/>
                </a:solidFill>
                <a:latin typeface="Calibri" panose="020F0502020204030204"/>
                <a:ea typeface="+mn-ea"/>
                <a:cs typeface="Calibri"/>
              </a:rPr>
              <a:t>Physical Altercation </a:t>
            </a:r>
          </a:p>
          <a:p>
            <a:pPr marL="365771" indent="-365771" defTabSz="975390">
              <a:buFont typeface="Arial"/>
              <a:buChar char="•"/>
            </a:pPr>
            <a:r>
              <a:rPr lang="en-US" sz="2133" b="1" kern="1200">
                <a:solidFill>
                  <a:prstClr val="white"/>
                </a:solidFill>
                <a:latin typeface="Calibri" panose="020F0502020204030204"/>
                <a:ea typeface="+mn-ea"/>
                <a:cs typeface="Calibri"/>
              </a:rPr>
              <a:t>Fighting or Attempting to Fight</a:t>
            </a:r>
          </a:p>
          <a:p>
            <a:pPr marL="365771" indent="-365771" defTabSz="975390">
              <a:buFont typeface="Arial"/>
              <a:buChar char="•"/>
            </a:pPr>
            <a:r>
              <a:rPr lang="en-US" sz="2133" b="1" kern="1200">
                <a:solidFill>
                  <a:prstClr val="white"/>
                </a:solidFill>
                <a:latin typeface="Calibri" panose="020F0502020204030204"/>
                <a:ea typeface="+mn-ea"/>
                <a:cs typeface="Calibri"/>
              </a:rPr>
              <a:t>Assault / Intimidation Threat of Student</a:t>
            </a:r>
          </a:p>
          <a:p>
            <a:pPr marL="365771" indent="-365771" defTabSz="975390">
              <a:buFont typeface="Arial"/>
              <a:buChar char="•"/>
            </a:pPr>
            <a:r>
              <a:rPr lang="en-US" sz="2133" b="1" kern="1200">
                <a:solidFill>
                  <a:prstClr val="white"/>
                </a:solidFill>
                <a:latin typeface="Calibri" panose="020F0502020204030204"/>
                <a:ea typeface="+mn-ea"/>
                <a:cs typeface="Calibri"/>
              </a:rPr>
              <a:t>Weapons</a:t>
            </a:r>
          </a:p>
          <a:p>
            <a:pPr marL="365771" indent="-365771" defTabSz="975390">
              <a:buFont typeface="Arial"/>
              <a:buChar char="•"/>
            </a:pPr>
            <a:r>
              <a:rPr lang="en-US" sz="2133" b="1" kern="1200">
                <a:solidFill>
                  <a:prstClr val="white"/>
                </a:solidFill>
                <a:latin typeface="Calibri" panose="020F0502020204030204"/>
                <a:ea typeface="+mn-ea"/>
                <a:cs typeface="Calibri"/>
              </a:rPr>
              <a:t>Other Major Misconduct</a:t>
            </a:r>
          </a:p>
        </p:txBody>
      </p:sp>
    </p:spTree>
    <p:extLst>
      <p:ext uri="{BB962C8B-B14F-4D97-AF65-F5344CB8AC3E}">
        <p14:creationId xmlns:p14="http://schemas.microsoft.com/office/powerpoint/2010/main" val="42188831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44DEF9E-2450-FBDC-C3E1-3BEDB096FD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294" y="1219200"/>
            <a:ext cx="12778213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686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004800" cy="97536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3004798" cy="2241358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670780" y="0"/>
            <a:ext cx="4334020" cy="2242008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81372" y="-5381373"/>
            <a:ext cx="2242057" cy="130048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133B78A-72FE-81A1-A4A6-FC03CDB1B6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3036" y="496163"/>
            <a:ext cx="10713625" cy="1248326"/>
          </a:xfrm>
        </p:spPr>
        <p:txBody>
          <a:bodyPr anchor="ctr">
            <a:normAutofit/>
          </a:bodyPr>
          <a:lstStyle/>
          <a:p>
            <a:r>
              <a:rPr lang="en-US" sz="5000" b="1">
                <a:solidFill>
                  <a:srgbClr val="FFFFFF"/>
                </a:solidFill>
                <a:cs typeface="Calibri Light" panose="020F0302020204030204"/>
              </a:rPr>
              <a:t>Dress Code Violations (Do Not Wear)</a:t>
            </a:r>
            <a:endParaRPr lang="en-US" sz="5000">
              <a:solidFill>
                <a:srgbClr val="FFFFFF"/>
              </a:solidFill>
              <a:cs typeface="Calibri Light" panose="020F0302020204030204"/>
            </a:endParaRPr>
          </a:p>
        </p:txBody>
      </p:sp>
      <p:pic>
        <p:nvPicPr>
          <p:cNvPr id="4" name="Picture 4" descr="A pair of grey pants&#10;&#10;Description automatically generated">
            <a:extLst>
              <a:ext uri="{FF2B5EF4-FFF2-40B4-BE49-F238E27FC236}">
                <a16:creationId xmlns:a16="http://schemas.microsoft.com/office/drawing/2014/main" id="{F002B379-E689-E2AA-5457-472BE5D382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1598" y="5819812"/>
            <a:ext cx="1520532" cy="2762917"/>
          </a:xfrm>
          <a:prstGeom prst="rect">
            <a:avLst/>
          </a:prstGeom>
        </p:spPr>
      </p:pic>
      <p:pic>
        <p:nvPicPr>
          <p:cNvPr id="5" name="Picture 5" descr="A pair of red and black plaid pants&#10;&#10;Description automatically generated">
            <a:extLst>
              <a:ext uri="{FF2B5EF4-FFF2-40B4-BE49-F238E27FC236}">
                <a16:creationId xmlns:a16="http://schemas.microsoft.com/office/drawing/2014/main" id="{31383679-0996-1A8F-3D97-4CBF2E2DED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6680" y="6132528"/>
            <a:ext cx="1314586" cy="2414150"/>
          </a:xfrm>
          <a:prstGeom prst="rect">
            <a:avLst/>
          </a:prstGeom>
        </p:spPr>
      </p:pic>
      <p:pic>
        <p:nvPicPr>
          <p:cNvPr id="6" name="Picture 6" descr="A black shoe with a logo&#10;&#10;Description automatically generated">
            <a:extLst>
              <a:ext uri="{FF2B5EF4-FFF2-40B4-BE49-F238E27FC236}">
                <a16:creationId xmlns:a16="http://schemas.microsoft.com/office/drawing/2014/main" id="{4ED8FE47-A5A6-340F-48FA-C3049B5C47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93770" y="5782340"/>
            <a:ext cx="1849574" cy="806632"/>
          </a:xfrm>
          <a:prstGeom prst="rect">
            <a:avLst/>
          </a:prstGeom>
        </p:spPr>
      </p:pic>
      <p:pic>
        <p:nvPicPr>
          <p:cNvPr id="7" name="Picture 7" descr="A black and white striped slipper&#10;&#10;Description automatically generated">
            <a:extLst>
              <a:ext uri="{FF2B5EF4-FFF2-40B4-BE49-F238E27FC236}">
                <a16:creationId xmlns:a16="http://schemas.microsoft.com/office/drawing/2014/main" id="{7A254C26-1573-4DC3-F5DA-A7FBD70C1B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75410" y="6822687"/>
            <a:ext cx="1912699" cy="746457"/>
          </a:xfrm>
          <a:prstGeom prst="rect">
            <a:avLst/>
          </a:prstGeom>
        </p:spPr>
      </p:pic>
      <p:pic>
        <p:nvPicPr>
          <p:cNvPr id="8" name="Picture 8" descr="A black plastic object with holes&#10;&#10;Description automatically generated">
            <a:extLst>
              <a:ext uri="{FF2B5EF4-FFF2-40B4-BE49-F238E27FC236}">
                <a16:creationId xmlns:a16="http://schemas.microsoft.com/office/drawing/2014/main" id="{91BFC421-C8F1-85DC-A339-21CEE8F4F35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90682" y="7648427"/>
            <a:ext cx="1896917" cy="900664"/>
          </a:xfrm>
          <a:prstGeom prst="rect">
            <a:avLst/>
          </a:prstGeom>
        </p:spPr>
      </p:pic>
      <p:pic>
        <p:nvPicPr>
          <p:cNvPr id="3" name="Picture 8" descr="A pair of ripped jeans&#10;&#10;Description automatically generated">
            <a:extLst>
              <a:ext uri="{FF2B5EF4-FFF2-40B4-BE49-F238E27FC236}">
                <a16:creationId xmlns:a16="http://schemas.microsoft.com/office/drawing/2014/main" id="{AF6EA4DB-C806-A58F-8589-1349D5BD671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33411" y="4272055"/>
            <a:ext cx="1451883" cy="1861409"/>
          </a:xfrm>
          <a:prstGeom prst="rect">
            <a:avLst/>
          </a:prstGeom>
        </p:spPr>
      </p:pic>
      <p:pic>
        <p:nvPicPr>
          <p:cNvPr id="9" name="Picture 9" descr="A pair of blue jeans with holes&#10;&#10;Description automatically generated">
            <a:extLst>
              <a:ext uri="{FF2B5EF4-FFF2-40B4-BE49-F238E27FC236}">
                <a16:creationId xmlns:a16="http://schemas.microsoft.com/office/drawing/2014/main" id="{5E6F24F0-0799-0C04-BC6B-5828C1AEE40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00845" y="4859514"/>
            <a:ext cx="1242386" cy="2556577"/>
          </a:xfrm>
          <a:prstGeom prst="rect">
            <a:avLst/>
          </a:prstGeom>
        </p:spPr>
      </p:pic>
      <p:pic>
        <p:nvPicPr>
          <p:cNvPr id="10" name="Picture 10" descr="A red polo shirt on a white background&#10;&#10;Description automatically generated">
            <a:extLst>
              <a:ext uri="{FF2B5EF4-FFF2-40B4-BE49-F238E27FC236}">
                <a16:creationId xmlns:a16="http://schemas.microsoft.com/office/drawing/2014/main" id="{D47C3F2E-8305-D4FF-48E1-46514DBA200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550239" y="4090569"/>
            <a:ext cx="1585631" cy="2098130"/>
          </a:xfrm>
          <a:prstGeom prst="rect">
            <a:avLst/>
          </a:prstGeom>
        </p:spPr>
      </p:pic>
      <p:pic>
        <p:nvPicPr>
          <p:cNvPr id="11" name="Picture 11" descr="A yellow polo shirt on a white background&#10;&#10;Description automatically generated">
            <a:extLst>
              <a:ext uri="{FF2B5EF4-FFF2-40B4-BE49-F238E27FC236}">
                <a16:creationId xmlns:a16="http://schemas.microsoft.com/office/drawing/2014/main" id="{763982E5-7156-A51E-4FD2-42BD0924AFF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844476" y="3535856"/>
            <a:ext cx="1698862" cy="2158098"/>
          </a:xfrm>
          <a:prstGeom prst="rect">
            <a:avLst/>
          </a:prstGeom>
        </p:spPr>
      </p:pic>
      <p:pic>
        <p:nvPicPr>
          <p:cNvPr id="12" name="Picture 12" descr="A grey sweatshirt with a white background&#10;&#10;Description automatically generated">
            <a:extLst>
              <a:ext uri="{FF2B5EF4-FFF2-40B4-BE49-F238E27FC236}">
                <a16:creationId xmlns:a16="http://schemas.microsoft.com/office/drawing/2014/main" id="{76D4879A-1C77-077C-9F4A-D864522CDB7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378311" y="3389483"/>
            <a:ext cx="1685447" cy="215888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287B8F8-C0F1-6C84-8298-05D7BE5FBC35}"/>
              </a:ext>
            </a:extLst>
          </p:cNvPr>
          <p:cNvSpPr txBox="1"/>
          <p:nvPr/>
        </p:nvSpPr>
        <p:spPr>
          <a:xfrm>
            <a:off x="1239339" y="7593630"/>
            <a:ext cx="3435596" cy="98846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7536" tIns="48768" rIns="97536" bIns="48768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887605">
              <a:spcAft>
                <a:spcPts val="600"/>
              </a:spcAft>
            </a:pPr>
            <a:r>
              <a:rPr lang="en-US" sz="1941" b="1" i="0" u="none" strike="noStrike" kern="1200" cap="none">
                <a:solidFill>
                  <a:prstClr val="black"/>
                </a:solidFill>
                <a:latin typeface="Arial Nova"/>
                <a:ea typeface="+mn-ea"/>
                <a:cs typeface="Calibri"/>
                <a:sym typeface="Arial"/>
              </a:rPr>
              <a:t>Sweatpants, Joggers, Yoga pants, tights or Pajama pants</a:t>
            </a:r>
            <a:endParaRPr lang="en-US" sz="1707" kern="1200">
              <a:solidFill>
                <a:prstClr val="black"/>
              </a:solidFill>
              <a:latin typeface="Arial Nova"/>
              <a:ea typeface="+mn-ea"/>
              <a:cs typeface="Calibri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5EB46B3-77A0-501A-BB06-053591041663}"/>
              </a:ext>
            </a:extLst>
          </p:cNvPr>
          <p:cNvSpPr txBox="1"/>
          <p:nvPr/>
        </p:nvSpPr>
        <p:spPr>
          <a:xfrm>
            <a:off x="686993" y="3766657"/>
            <a:ext cx="3112078" cy="3971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7536" tIns="48768" rIns="97536" bIns="48768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887605">
              <a:spcAft>
                <a:spcPts val="600"/>
              </a:spcAft>
            </a:pPr>
            <a:r>
              <a:rPr lang="en-US" sz="1941" b="1" i="0" u="none" strike="noStrike" kern="1200" cap="none">
                <a:solidFill>
                  <a:prstClr val="black"/>
                </a:solidFill>
                <a:latin typeface="Arial Nova"/>
                <a:ea typeface="+mn-ea"/>
                <a:cs typeface="+mn-cs"/>
                <a:sym typeface="Arial"/>
              </a:rPr>
              <a:t>Ripped or Frayed Jeans</a:t>
            </a:r>
            <a:endParaRPr lang="en-US" sz="192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767ABE0-8834-F348-64A5-2745DB8D4DB5}"/>
              </a:ext>
            </a:extLst>
          </p:cNvPr>
          <p:cNvSpPr txBox="1"/>
          <p:nvPr/>
        </p:nvSpPr>
        <p:spPr>
          <a:xfrm>
            <a:off x="4174669" y="4642521"/>
            <a:ext cx="2670201" cy="6958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7536" tIns="48768" rIns="97536" bIns="48768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887605">
              <a:spcAft>
                <a:spcPts val="600"/>
              </a:spcAft>
            </a:pPr>
            <a:r>
              <a:rPr lang="en-US" sz="1941" b="1" i="0" u="none" strike="noStrike" kern="1200" cap="none">
                <a:solidFill>
                  <a:prstClr val="black"/>
                </a:solidFill>
                <a:latin typeface="Arial Nova"/>
                <a:ea typeface="+mn-ea"/>
                <a:cs typeface="+mn-cs"/>
                <a:sym typeface="Arial"/>
              </a:rPr>
              <a:t>Non - Somerset, Hoodies or Polos </a:t>
            </a:r>
            <a:endParaRPr lang="en-US" sz="2133" b="1" kern="1200">
              <a:solidFill>
                <a:prstClr val="black"/>
              </a:solidFill>
              <a:latin typeface="Arial Nova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20A2E52-FF9B-1687-9FAF-C93DAAA59327}"/>
              </a:ext>
            </a:extLst>
          </p:cNvPr>
          <p:cNvSpPr txBox="1"/>
          <p:nvPr/>
        </p:nvSpPr>
        <p:spPr>
          <a:xfrm>
            <a:off x="8285706" y="6820344"/>
            <a:ext cx="1754884" cy="128798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7536" tIns="48768" rIns="97536" bIns="48768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887605">
              <a:spcAft>
                <a:spcPts val="600"/>
              </a:spcAft>
            </a:pPr>
            <a:r>
              <a:rPr lang="en-US" sz="1941" b="1" i="0" u="none" strike="noStrike" kern="1200" cap="none">
                <a:solidFill>
                  <a:prstClr val="black"/>
                </a:solidFill>
                <a:latin typeface="Arial Nova"/>
                <a:ea typeface="+mn-ea"/>
                <a:cs typeface="+mn-cs"/>
                <a:sym typeface="Arial"/>
              </a:rPr>
              <a:t>Crocs, Slides  &amp; Foam Runners</a:t>
            </a:r>
            <a:endParaRPr lang="en-US" sz="192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42466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2172A0AC-3DCE-4672-BCAF-28FEF91F60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001548" cy="9753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AE6F1C77-EDC9-4C5F-8C1C-62DD46BDA3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001548" cy="97536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5" descr="A maroon sweatshirt with a logo on it&#10;&#10;Description automatically generated">
            <a:extLst>
              <a:ext uri="{FF2B5EF4-FFF2-40B4-BE49-F238E27FC236}">
                <a16:creationId xmlns:a16="http://schemas.microsoft.com/office/drawing/2014/main" id="{8CE2AA02-2E69-44AC-AD4B-362758B7720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0000"/>
          </a:blip>
          <a:srcRect l="6773" r="4279"/>
          <a:stretch/>
        </p:blipFill>
        <p:spPr>
          <a:xfrm>
            <a:off x="20" y="10"/>
            <a:ext cx="9013651" cy="97535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4FF77FE-0C9D-5FBC-DFDA-AC62B5E40E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081" y="519288"/>
            <a:ext cx="5601403" cy="2314860"/>
          </a:xfrm>
        </p:spPr>
        <p:txBody>
          <a:bodyPr>
            <a:normAutofit/>
          </a:bodyPr>
          <a:lstStyle/>
          <a:p>
            <a:r>
              <a:rPr lang="en-US" b="1">
                <a:solidFill>
                  <a:srgbClr val="FFFFFF"/>
                </a:solidFill>
                <a:cs typeface="Calibri Light"/>
              </a:rPr>
              <a:t>Dress Code Violations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61105C-DB17-0319-8F33-AA686F8C41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4080" y="3157027"/>
            <a:ext cx="4927595" cy="5627987"/>
          </a:xfrm>
        </p:spPr>
        <p:txBody>
          <a:bodyPr vert="horz" lIns="97536" tIns="48768" rIns="97536" bIns="48768" rtlCol="0">
            <a:normAutofit/>
          </a:bodyPr>
          <a:lstStyle/>
          <a:p>
            <a:r>
              <a:rPr lang="en-US" sz="2500" b="1">
                <a:solidFill>
                  <a:srgbClr val="FFFFFF"/>
                </a:solidFill>
                <a:cs typeface="Calibri"/>
              </a:rPr>
              <a:t>A Somerset College Prep shirt must be worn underneath a zip up Hoodie or Jacket.</a:t>
            </a:r>
          </a:p>
          <a:p>
            <a:r>
              <a:rPr lang="en-US" sz="2500" b="1">
                <a:solidFill>
                  <a:srgbClr val="FFFFFF"/>
                </a:solidFill>
                <a:cs typeface="Calibri"/>
              </a:rPr>
              <a:t>Exceptions would include</a:t>
            </a:r>
          </a:p>
          <a:p>
            <a:pPr marL="548657" indent="-548657">
              <a:buAutoNum type="alphaLcPeriod"/>
            </a:pPr>
            <a:r>
              <a:rPr lang="en-US" sz="2500" b="1">
                <a:solidFill>
                  <a:srgbClr val="FFFFFF"/>
                </a:solidFill>
                <a:cs typeface="Calibri"/>
              </a:rPr>
              <a:t>House Shirts on Thursday's</a:t>
            </a:r>
          </a:p>
          <a:p>
            <a:pPr marL="548657" indent="-548657">
              <a:buAutoNum type="alphaLcPeriod"/>
            </a:pPr>
            <a:r>
              <a:rPr lang="en-US" sz="2500" b="1">
                <a:solidFill>
                  <a:srgbClr val="FFFFFF"/>
                </a:solidFill>
                <a:cs typeface="Calibri"/>
              </a:rPr>
              <a:t>School Friday Shirts</a:t>
            </a:r>
          </a:p>
          <a:p>
            <a:pPr marL="548657" indent="-548657">
              <a:buAutoNum type="alphaLcPeriod"/>
            </a:pPr>
            <a:r>
              <a:rPr lang="en-US" sz="2500" b="1">
                <a:solidFill>
                  <a:srgbClr val="FFFFFF"/>
                </a:solidFill>
                <a:cs typeface="Calibri"/>
              </a:rPr>
              <a:t>Club Shirts </a:t>
            </a:r>
          </a:p>
          <a:p>
            <a:pPr marL="548657" indent="-548657">
              <a:buAutoNum type="alphaLcPeriod"/>
            </a:pPr>
            <a:r>
              <a:rPr lang="en-US" sz="2500" b="1">
                <a:solidFill>
                  <a:srgbClr val="FFFFFF"/>
                </a:solidFill>
                <a:cs typeface="Calibri"/>
              </a:rPr>
              <a:t>School Athletic apparel for game days.</a:t>
            </a:r>
          </a:p>
          <a:p>
            <a:pPr marL="0" indent="0">
              <a:buNone/>
            </a:pPr>
            <a:r>
              <a:rPr lang="en-US" sz="2500" b="1">
                <a:solidFill>
                  <a:srgbClr val="FFFFFF"/>
                </a:solidFill>
                <a:cs typeface="Calibri"/>
              </a:rPr>
              <a:t>Anyone not in compliance will be given a Dress Code Violation according to our Discipline Matrix.</a:t>
            </a:r>
          </a:p>
          <a:p>
            <a:pPr marL="0" indent="0">
              <a:buNone/>
            </a:pPr>
            <a:endParaRPr lang="en-US" sz="2500" b="1">
              <a:solidFill>
                <a:srgbClr val="FFFFFF"/>
              </a:solidFill>
              <a:cs typeface="Calibri"/>
            </a:endParaRPr>
          </a:p>
        </p:txBody>
      </p:sp>
      <p:pic>
        <p:nvPicPr>
          <p:cNvPr id="4" name="Picture 4" descr="A grey zip up hoodie with a logo on it&#10;&#10;Description automatically generated">
            <a:extLst>
              <a:ext uri="{FF2B5EF4-FFF2-40B4-BE49-F238E27FC236}">
                <a16:creationId xmlns:a16="http://schemas.microsoft.com/office/drawing/2014/main" id="{0E2289F9-BDCA-3485-7E5B-B3B3532EAC8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1919" r="12694"/>
          <a:stretch/>
        </p:blipFill>
        <p:spPr>
          <a:xfrm>
            <a:off x="6641063" y="10"/>
            <a:ext cx="6360304" cy="97535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9953625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60F8CAB-1C49-87EE-8E5D-050BE9B8FA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48336"/>
            <a:ext cx="13004800" cy="7256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4822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C608BEB-860E-4094-8511-78603564A7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219200"/>
            <a:ext cx="4329653" cy="7315200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75390">
              <a:defRPr/>
            </a:pPr>
            <a:endParaRPr lang="en-US" sz="192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5A9D064-0011-D401-DDA6-33579401ED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081" y="2725854"/>
            <a:ext cx="3092468" cy="4654767"/>
          </a:xfrm>
        </p:spPr>
        <p:txBody>
          <a:bodyPr anchor="t">
            <a:normAutofit/>
          </a:bodyPr>
          <a:lstStyle/>
          <a:p>
            <a:r>
              <a:rPr lang="en-US" sz="4267">
                <a:solidFill>
                  <a:srgbClr val="FFFFFF"/>
                </a:solidFill>
                <a:cs typeface="Calibri Light" panose="020F0302020204030204"/>
              </a:rPr>
              <a:t>Dress Code (What can I wear)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0EAAC1-1187-9A9C-B26E-7B36506B87C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672912" y="2725854"/>
            <a:ext cx="3655769" cy="5320865"/>
          </a:xfrm>
        </p:spPr>
        <p:txBody>
          <a:bodyPr vert="horz" lIns="97536" tIns="48768" rIns="97536" bIns="48768" rtlCol="0" anchor="t">
            <a:noAutofit/>
          </a:bodyPr>
          <a:lstStyle/>
          <a:p>
            <a:r>
              <a:rPr lang="en-US" b="1" u="sng">
                <a:cs typeface="Calibri"/>
              </a:rPr>
              <a:t>OK</a:t>
            </a:r>
          </a:p>
          <a:p>
            <a:r>
              <a:rPr lang="en-US">
                <a:cs typeface="Calibri"/>
              </a:rPr>
              <a:t>Solid Color Shorts (Fingertip length or longer)</a:t>
            </a:r>
          </a:p>
          <a:p>
            <a:r>
              <a:rPr lang="en-US">
                <a:cs typeface="Calibri"/>
              </a:rPr>
              <a:t>Denim, Khaki, Cargo &amp; Jean Shorts</a:t>
            </a:r>
          </a:p>
          <a:p>
            <a:r>
              <a:rPr lang="en-US">
                <a:cs typeface="Calibri"/>
              </a:rPr>
              <a:t>House Shirts</a:t>
            </a:r>
          </a:p>
          <a:p>
            <a:r>
              <a:rPr lang="en-US">
                <a:cs typeface="Calibri"/>
              </a:rPr>
              <a:t>Club Shirts</a:t>
            </a:r>
          </a:p>
          <a:p>
            <a:r>
              <a:rPr lang="en-US">
                <a:cs typeface="Calibri"/>
              </a:rPr>
              <a:t>Skorts, Capris Any color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F16A8D4-FE87-4604-88B2-394B5D1EB4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671862" y="2725854"/>
            <a:ext cx="0" cy="390144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61E31-5A0D-CB2E-7F14-CD7922EB44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015045" y="2725854"/>
            <a:ext cx="3410881" cy="4924927"/>
          </a:xfrm>
        </p:spPr>
        <p:txBody>
          <a:bodyPr vert="horz" lIns="97536" tIns="48768" rIns="97536" bIns="48768" rtlCol="0" anchor="t">
            <a:normAutofit fontScale="92500"/>
          </a:bodyPr>
          <a:lstStyle/>
          <a:p>
            <a:r>
              <a:rPr lang="en-US" b="1" u="sng">
                <a:cs typeface="Calibri"/>
              </a:rPr>
              <a:t>Not OK</a:t>
            </a:r>
          </a:p>
          <a:p>
            <a:r>
              <a:rPr lang="en-US" b="1">
                <a:cs typeface="Calibri"/>
              </a:rPr>
              <a:t>Spandex Material</a:t>
            </a:r>
          </a:p>
          <a:p>
            <a:r>
              <a:rPr lang="en-US" b="1">
                <a:cs typeface="Calibri"/>
              </a:rPr>
              <a:t>Rips , Tears or Frays</a:t>
            </a:r>
          </a:p>
          <a:p>
            <a:r>
              <a:rPr lang="en-US" b="1">
                <a:cs typeface="Calibri"/>
              </a:rPr>
              <a:t>Sweatpants, Yoga pants</a:t>
            </a:r>
          </a:p>
          <a:p>
            <a:r>
              <a:rPr lang="en-US" b="1">
                <a:cs typeface="Calibri"/>
              </a:rPr>
              <a:t>Tank tops</a:t>
            </a:r>
            <a:endParaRPr lang="en-US"/>
          </a:p>
          <a:p>
            <a:r>
              <a:rPr lang="en-US" b="1">
                <a:cs typeface="Calibri"/>
              </a:rPr>
              <a:t>Leggings</a:t>
            </a:r>
          </a:p>
          <a:p>
            <a:r>
              <a:rPr lang="en-US" b="1">
                <a:cs typeface="Calibri"/>
              </a:rPr>
              <a:t>Bottoms with print or derogatory slogans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42F4AAB-D5CC-1933-D758-B25821126D32}"/>
              </a:ext>
            </a:extLst>
          </p:cNvPr>
          <p:cNvSpPr txBox="1"/>
          <p:nvPr/>
        </p:nvSpPr>
        <p:spPr>
          <a:xfrm>
            <a:off x="5430197" y="1495898"/>
            <a:ext cx="6004342" cy="75514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7536" tIns="48768" rIns="97536" bIns="48768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975390"/>
            <a:r>
              <a:rPr lang="en-US" sz="4267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School Appropriate Attire</a:t>
            </a:r>
            <a:endParaRPr lang="en-US" sz="4267" b="1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20893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jpeg"/></Relationships>
</file>

<file path=ppt/theme/theme1.xml><?xml version="1.0" encoding="utf-8"?>
<a:theme xmlns:a="http://schemas.openxmlformats.org/drawingml/2006/main" name="1_Slate">
  <a:themeElements>
    <a:clrScheme name="Slate">
      <a:dk1>
        <a:sysClr val="windowText" lastClr="000000"/>
      </a:dk1>
      <a:lt1>
        <a:sysClr val="window" lastClr="FFFFFF"/>
      </a:lt1>
      <a:dk2>
        <a:srgbClr val="212123"/>
      </a:dk2>
      <a:lt2>
        <a:srgbClr val="DADADA"/>
      </a:lt2>
      <a:accent1>
        <a:srgbClr val="E8B826"/>
      </a:accent1>
      <a:accent2>
        <a:srgbClr val="E2CA72"/>
      </a:accent2>
      <a:accent3>
        <a:srgbClr val="BD723B"/>
      </a:accent3>
      <a:accent4>
        <a:srgbClr val="AE9376"/>
      </a:accent4>
      <a:accent5>
        <a:srgbClr val="A77F41"/>
      </a:accent5>
      <a:accent6>
        <a:srgbClr val="A1AE79"/>
      </a:accent6>
      <a:hlink>
        <a:srgbClr val="F1D06A"/>
      </a:hlink>
      <a:folHlink>
        <a:srgbClr val="EDDCA8"/>
      </a:folHlink>
    </a:clrScheme>
    <a:fontScheme name="Slate">
      <a:maj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ate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hardEdge"/>
          </a:sp3d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lumMod val="80000"/>
              </a:schemeClr>
              <a:schemeClr val="phClr">
                <a:tint val="98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ate" id="{C3F70B94-7CE9-428E-ADC1-3269CC2C3385}" vid="{D5CBAF11-69B7-47EA-BC01-41F77058C2A9}"/>
    </a:ext>
  </a:extLst>
</a:theme>
</file>

<file path=ppt/theme/theme10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VaultVTI">
  <a:themeElements>
    <a:clrScheme name="archway">
      <a:dk1>
        <a:sysClr val="windowText" lastClr="000000"/>
      </a:dk1>
      <a:lt1>
        <a:sysClr val="window" lastClr="FFFFFF"/>
      </a:lt1>
      <a:dk2>
        <a:srgbClr val="262626"/>
      </a:dk2>
      <a:lt2>
        <a:srgbClr val="CCC9C2"/>
      </a:lt2>
      <a:accent1>
        <a:srgbClr val="A85E3E"/>
      </a:accent1>
      <a:accent2>
        <a:srgbClr val="C3743C"/>
      </a:accent2>
      <a:accent3>
        <a:srgbClr val="CF6749"/>
      </a:accent3>
      <a:accent4>
        <a:srgbClr val="7D8B71"/>
      </a:accent4>
      <a:accent5>
        <a:srgbClr val="A37A59"/>
      </a:accent5>
      <a:accent6>
        <a:srgbClr val="AB8244"/>
      </a:accent6>
      <a:hlink>
        <a:srgbClr val="B94F31"/>
      </a:hlink>
      <a:folHlink>
        <a:srgbClr val="667458"/>
      </a:folHlink>
    </a:clrScheme>
    <a:fontScheme name="Custom 5">
      <a:majorFont>
        <a:latin typeface="Georgia Pro Light"/>
        <a:ea typeface=""/>
        <a:cs typeface=""/>
      </a:majorFont>
      <a:minorFont>
        <a:latin typeface="Georgia Pr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ultVTI" id="{144E1EB0-F9F9-4F8D-8264-A2820BA0C47A}" vid="{3A992A48-7697-4A22-A884-B4A11E62184D}"/>
    </a:ext>
  </a:extLst>
</a:theme>
</file>

<file path=ppt/theme/theme12.xml><?xml version="1.0" encoding="utf-8"?>
<a:theme xmlns:a="http://schemas.openxmlformats.org/drawingml/2006/main" name="MinimalXOVTI">
  <a:themeElements>
    <a:clrScheme name="3D">
      <a:dk1>
        <a:sysClr val="windowText" lastClr="000000"/>
      </a:dk1>
      <a:lt1>
        <a:sysClr val="window" lastClr="FFFFFF"/>
      </a:lt1>
      <a:dk2>
        <a:srgbClr val="201449"/>
      </a:dk2>
      <a:lt2>
        <a:srgbClr val="F3F0E9"/>
      </a:lt2>
      <a:accent1>
        <a:srgbClr val="F900A0"/>
      </a:accent1>
      <a:accent2>
        <a:srgbClr val="4D4EE6"/>
      </a:accent2>
      <a:accent3>
        <a:srgbClr val="454B78"/>
      </a:accent3>
      <a:accent4>
        <a:srgbClr val="A3A3C1"/>
      </a:accent4>
      <a:accent5>
        <a:srgbClr val="7162FE"/>
      </a:accent5>
      <a:accent6>
        <a:srgbClr val="1EBE9B"/>
      </a:accent6>
      <a:hlink>
        <a:srgbClr val="F900A0"/>
      </a:hlink>
      <a:folHlink>
        <a:srgbClr val="954F72"/>
      </a:folHlink>
    </a:clrScheme>
    <a:fontScheme name="Custom 40">
      <a:majorFont>
        <a:latin typeface="Open sans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inimalXOVTI" id="{DC540DBD-7FF5-4942-921A-CFF95ECB90AA}" vid="{E72E4198-D957-48FD-B88D-6DAFC89EAFA2}"/>
    </a:ext>
  </a:extLst>
</a:theme>
</file>

<file path=ppt/theme/theme13.xml><?xml version="1.0" encoding="utf-8"?>
<a:theme xmlns:a="http://schemas.openxmlformats.org/drawingml/2006/main" name="SplashVTI">
  <a:themeElements>
    <a:clrScheme name="Custom 11">
      <a:dk1>
        <a:srgbClr val="262626"/>
      </a:dk1>
      <a:lt1>
        <a:sysClr val="window" lastClr="FFFFFF"/>
      </a:lt1>
      <a:dk2>
        <a:srgbClr val="2F333D"/>
      </a:dk2>
      <a:lt2>
        <a:srgbClr val="E9F3F3"/>
      </a:lt2>
      <a:accent1>
        <a:srgbClr val="1EBE9B"/>
      </a:accent1>
      <a:accent2>
        <a:srgbClr val="FD8686"/>
      </a:accent2>
      <a:accent3>
        <a:srgbClr val="0AC8AD"/>
      </a:accent3>
      <a:accent4>
        <a:srgbClr val="E69500"/>
      </a:accent4>
      <a:accent5>
        <a:srgbClr val="EC4E70"/>
      </a:accent5>
      <a:accent6>
        <a:srgbClr val="794DFF"/>
      </a:accent6>
      <a:hlink>
        <a:srgbClr val="3E8FF1"/>
      </a:hlink>
      <a:folHlink>
        <a:srgbClr val="939393"/>
      </a:folHlink>
    </a:clrScheme>
    <a:fontScheme name="Custom 23">
      <a:majorFont>
        <a:latin typeface="Posterama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plashVTI" id="{CD38C481-21EC-466B-953B-A1440B42712A}" vid="{D3E4813C-1D98-48C2-AF59-2D0D78E25500}"/>
    </a:ext>
  </a:extLst>
</a:theme>
</file>

<file path=ppt/theme/theme1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 panose="020B00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5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Slate">
  <a:themeElements>
    <a:clrScheme name="Slate">
      <a:dk1>
        <a:sysClr val="windowText" lastClr="000000"/>
      </a:dk1>
      <a:lt1>
        <a:sysClr val="window" lastClr="FFFFFF"/>
      </a:lt1>
      <a:dk2>
        <a:srgbClr val="212123"/>
      </a:dk2>
      <a:lt2>
        <a:srgbClr val="DADADA"/>
      </a:lt2>
      <a:accent1>
        <a:srgbClr val="BC451B"/>
      </a:accent1>
      <a:accent2>
        <a:srgbClr val="D3BA68"/>
      </a:accent2>
      <a:accent3>
        <a:srgbClr val="BB8640"/>
      </a:accent3>
      <a:accent4>
        <a:srgbClr val="AD9277"/>
      </a:accent4>
      <a:accent5>
        <a:srgbClr val="A55A43"/>
      </a:accent5>
      <a:accent6>
        <a:srgbClr val="AD9D7B"/>
      </a:accent6>
      <a:hlink>
        <a:srgbClr val="E98052"/>
      </a:hlink>
      <a:folHlink>
        <a:srgbClr val="F4B69B"/>
      </a:folHlink>
    </a:clrScheme>
    <a:fontScheme name="Slate">
      <a:maj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ate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hardEdge"/>
          </a:sp3d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lumMod val="80000"/>
              </a:schemeClr>
              <a:schemeClr val="phClr">
                <a:tint val="98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ate" id="{C3F70B94-7CE9-428E-ADC1-3269CC2C3385}" vid="{3F2DE9A5-64E6-437C-A389-CC4477E817E8}"/>
    </a:ext>
  </a:extLst>
</a:theme>
</file>

<file path=ppt/theme/theme5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AfterhoursVTI">
  <a:themeElements>
    <a:clrScheme name="AnalogousFromRegularSeed_2SEEDS">
      <a:dk1>
        <a:srgbClr val="000000"/>
      </a:dk1>
      <a:lt1>
        <a:srgbClr val="FFFFFF"/>
      </a:lt1>
      <a:dk2>
        <a:srgbClr val="1B2F2E"/>
      </a:dk2>
      <a:lt2>
        <a:srgbClr val="F3F1F0"/>
      </a:lt2>
      <a:accent1>
        <a:srgbClr val="3B9EB1"/>
      </a:accent1>
      <a:accent2>
        <a:srgbClr val="46B196"/>
      </a:accent2>
      <a:accent3>
        <a:srgbClr val="4D7EC3"/>
      </a:accent3>
      <a:accent4>
        <a:srgbClr val="B13B3E"/>
      </a:accent4>
      <a:accent5>
        <a:srgbClr val="C37B4D"/>
      </a:accent5>
      <a:accent6>
        <a:srgbClr val="B19A3B"/>
      </a:accent6>
      <a:hlink>
        <a:srgbClr val="C05944"/>
      </a:hlink>
      <a:folHlink>
        <a:srgbClr val="7F7F7F"/>
      </a:folHlink>
    </a:clrScheme>
    <a:fontScheme name="Street">
      <a:majorFont>
        <a:latin typeface="Franklin Gothic Heavy"/>
        <a:ea typeface=""/>
        <a:cs typeface=""/>
      </a:majorFont>
      <a:minorFont>
        <a:latin typeface="Consola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fterhoursVTI" id="{90A150B1-9C08-42C7-B4E0-C1D732064FA1}" vid="{A6104589-8A83-4A64-B7F1-AAF946A40515}"/>
    </a:ext>
  </a:extLst>
</a:theme>
</file>

<file path=ppt/theme/theme7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8.xml><?xml version="1.0" encoding="utf-8"?>
<a:theme xmlns:a="http://schemas.openxmlformats.org/drawingml/2006/main" name="SketchyVTI">
  <a:themeElements>
    <a:clrScheme name="Median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Custom 2">
      <a:majorFont>
        <a:latin typeface="Modern Love"/>
        <a:ea typeface=""/>
        <a:cs typeface=""/>
      </a:majorFont>
      <a:minorFont>
        <a:latin typeface="The Ha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ketchyVTI" id="{A6D2C935-A6E4-4DD9-BCC5-5AE2504DB8EA}" vid="{F0754072-50B6-4C01-B911-67246C9F58D2}"/>
    </a:ext>
  </a:extLst>
</a:theme>
</file>

<file path=ppt/theme/theme9.xml><?xml version="1.0" encoding="utf-8"?>
<a:theme xmlns:a="http://schemas.openxmlformats.org/drawingml/2006/main" name="GradientVTI">
  <a:themeElements>
    <a:clrScheme name="Office Theme">
      <a:dk1>
        <a:srgbClr val="000000"/>
      </a:dk1>
      <a:lt1>
        <a:srgbClr val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Univers">
      <a:majorFont>
        <a:latin typeface="Gill Sans Nova"/>
        <a:ea typeface=""/>
        <a:cs typeface=""/>
      </a:majorFont>
      <a:minorFont>
        <a:latin typeface="Gill Sans Nov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radientVTI" id="{605F9078-86F9-4258-A3E1-F8EFF02AE8CC}" vid="{4848699B-BB01-41E3-9EC4-3D97DFE5292B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_rels/item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.xml"/></Relationships>
</file>

<file path=customXml/_rels/item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.xml"/></Relationships>
</file>

<file path=customXml/item1.xml><?xml version="1.0" encoding="utf-8"?>
<TemplafySlideFormConfiguration><![CDATA[{"formFields":[],"formDataEntries":[]}]]></TemplafySlideFormConfiguration>
</file>

<file path=customXml/item2.xml><?xml version="1.0" encoding="utf-8"?>
<TemplafySlideFormConfiguration><![CDATA[{"formFields":[],"formDataEntries":[]}]]></TemplafySlideFormConfiguration>
</file>

<file path=customXml/item3.xml><?xml version="1.0" encoding="utf-8"?>
<TemplafySlideTemplateConfiguration><![CDATA[{"documentContentValidatorConfiguration":{"enableDocumentContentValidator":false,"documentContentValidatorVersion":0},"elementsMetadata":[],"slideId":"637110890335216836","enableDocumentContentUpdater":true,"version":"1.1"}]]></TemplafySlideTemplateConfiguration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5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6.xml><?xml version="1.0" encoding="utf-8"?>
<TemplafySlideTemplateConfiguration><![CDATA[{"documentContentValidatorConfiguration":{"enableDocumentContentValidator":false,"documentContentValidatorVersion":0},"elementsMetadata":[],"slideId":"637110886317794408","enableDocumentContentUpdater":true,"version":"1.1"}]]></TemplafySlideTemplateConfiguration>
</file>

<file path=customXml/item7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0E1379591FBD94A944D270C68F36B51" ma:contentTypeVersion="12" ma:contentTypeDescription="Create a new document." ma:contentTypeScope="" ma:versionID="b5f28368cf1fe37a868c2f65c136763d">
  <xsd:schema xmlns:xsd="http://www.w3.org/2001/XMLSchema" xmlns:xs="http://www.w3.org/2001/XMLSchema" xmlns:p="http://schemas.microsoft.com/office/2006/metadata/properties" xmlns:ns3="37bbd720-11c8-45bb-9f9d-154eaa7a73de" xmlns:ns4="8e5e79ef-1ba3-4771-9c10-527fce98e519" targetNamespace="http://schemas.microsoft.com/office/2006/metadata/properties" ma:root="true" ma:fieldsID="f0e2e87d7d9de5b9c84c3cb99dbfbdca" ns3:_="" ns4:_="">
    <xsd:import namespace="37bbd720-11c8-45bb-9f9d-154eaa7a73de"/>
    <xsd:import namespace="8e5e79ef-1ba3-4771-9c10-527fce98e519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4:SharedWithUsers" minOccurs="0"/>
                <xsd:element ref="ns4:SharedWithDetails" minOccurs="0"/>
                <xsd:element ref="ns4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7bbd720-11c8-45bb-9f9d-154eaa7a73d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e5e79ef-1ba3-4771-9c10-527fce98e519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9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91DAF1B-085F-48A6-BE33-CE64B2B39C39}">
  <ds:schemaRefs/>
</ds:datastoreItem>
</file>

<file path=customXml/itemProps2.xml><?xml version="1.0" encoding="utf-8"?>
<ds:datastoreItem xmlns:ds="http://schemas.openxmlformats.org/officeDocument/2006/customXml" ds:itemID="{09554E17-4043-457B-9EE5-1626036EB638}">
  <ds:schemaRefs/>
</ds:datastoreItem>
</file>

<file path=customXml/itemProps3.xml><?xml version="1.0" encoding="utf-8"?>
<ds:datastoreItem xmlns:ds="http://schemas.openxmlformats.org/officeDocument/2006/customXml" ds:itemID="{070033D2-FACC-475E-AF55-DB5C867795F9}">
  <ds:schemaRefs/>
</ds:datastoreItem>
</file>

<file path=customXml/itemProps4.xml><?xml version="1.0" encoding="utf-8"?>
<ds:datastoreItem xmlns:ds="http://schemas.openxmlformats.org/officeDocument/2006/customXml" ds:itemID="{9AF696E5-5B65-4250-BE46-6A91CE989C9B}">
  <ds:schemaRefs>
    <ds:schemaRef ds:uri="http://schemas.microsoft.com/sharepoint/v3/contenttype/forms"/>
  </ds:schemaRefs>
</ds:datastoreItem>
</file>

<file path=customXml/itemProps5.xml><?xml version="1.0" encoding="utf-8"?>
<ds:datastoreItem xmlns:ds="http://schemas.openxmlformats.org/officeDocument/2006/customXml" ds:itemID="{DC565BAB-17E8-4CBD-8C54-0B3E0C2D1326}">
  <ds:schemaRefs>
    <ds:schemaRef ds:uri="37bbd720-11c8-45bb-9f9d-154eaa7a73de"/>
    <ds:schemaRef ds:uri="8e5e79ef-1ba3-4771-9c10-527fce98e51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6.xml><?xml version="1.0" encoding="utf-8"?>
<ds:datastoreItem xmlns:ds="http://schemas.openxmlformats.org/officeDocument/2006/customXml" ds:itemID="{CB9FF16E-4217-469D-AB35-C609D5DFECCF}">
  <ds:schemaRefs/>
</ds:datastoreItem>
</file>

<file path=customXml/itemProps7.xml><?xml version="1.0" encoding="utf-8"?>
<ds:datastoreItem xmlns:ds="http://schemas.openxmlformats.org/officeDocument/2006/customXml" ds:itemID="{47FCECFB-96C1-40E2-8476-7931B025D134}">
  <ds:schemaRefs>
    <ds:schemaRef ds:uri="37bbd720-11c8-45bb-9f9d-154eaa7a73de"/>
    <ds:schemaRef ds:uri="8e5e79ef-1ba3-4771-9c10-527fce98e51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0/xmlns/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59</TotalTime>
  <Words>1453</Words>
  <Application>Microsoft Office PowerPoint</Application>
  <PresentationFormat>Custom</PresentationFormat>
  <Paragraphs>180</Paragraphs>
  <Slides>33</Slides>
  <Notes>2</Notes>
  <HiddenSlides>0</HiddenSlides>
  <MMClips>0</MMClips>
  <ScaleCrop>false</ScaleCrop>
  <HeadingPairs>
    <vt:vector size="8" baseType="variant">
      <vt:variant>
        <vt:lpstr>Fonts Used</vt:lpstr>
      </vt:variant>
      <vt:variant>
        <vt:i4>29</vt:i4>
      </vt:variant>
      <vt:variant>
        <vt:lpstr>Theme</vt:lpstr>
      </vt:variant>
      <vt:variant>
        <vt:i4>14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77" baseType="lpstr">
      <vt:lpstr>Avenir Next LT Pro</vt:lpstr>
      <vt:lpstr>Aller</vt:lpstr>
      <vt:lpstr>Aptos Display</vt:lpstr>
      <vt:lpstr>Aptos</vt:lpstr>
      <vt:lpstr>Wingdings 2</vt:lpstr>
      <vt:lpstr>Calisto MT</vt:lpstr>
      <vt:lpstr>Gill Sans Nova</vt:lpstr>
      <vt:lpstr>Courier New</vt:lpstr>
      <vt:lpstr>Algerian</vt:lpstr>
      <vt:lpstr>Arial Black</vt:lpstr>
      <vt:lpstr>Consolas</vt:lpstr>
      <vt:lpstr>Bernard MT Condensed</vt:lpstr>
      <vt:lpstr>Calibri</vt:lpstr>
      <vt:lpstr>Arial</vt:lpstr>
      <vt:lpstr>Times New Roman</vt:lpstr>
      <vt:lpstr>Georgia Pro Semibold</vt:lpstr>
      <vt:lpstr>Modern Love</vt:lpstr>
      <vt:lpstr>Georgia Pro Light</vt:lpstr>
      <vt:lpstr>Helvetica Neue</vt:lpstr>
      <vt:lpstr>Open sans</vt:lpstr>
      <vt:lpstr>Posterama</vt:lpstr>
      <vt:lpstr>Arial Nova</vt:lpstr>
      <vt:lpstr>Rockwell</vt:lpstr>
      <vt:lpstr>The Hand</vt:lpstr>
      <vt:lpstr>Georgia</vt:lpstr>
      <vt:lpstr>Bookman Old Style</vt:lpstr>
      <vt:lpstr>Calibri Light</vt:lpstr>
      <vt:lpstr>Franklin Gothic Heavy</vt:lpstr>
      <vt:lpstr>Segoe UI</vt:lpstr>
      <vt:lpstr>1_Slate</vt:lpstr>
      <vt:lpstr>2_Office Theme</vt:lpstr>
      <vt:lpstr>5_Office Theme</vt:lpstr>
      <vt:lpstr>2_Slate</vt:lpstr>
      <vt:lpstr>1_office theme</vt:lpstr>
      <vt:lpstr>AfterhoursVTI</vt:lpstr>
      <vt:lpstr>10_Office Theme</vt:lpstr>
      <vt:lpstr>SketchyVTI</vt:lpstr>
      <vt:lpstr>GradientVTI</vt:lpstr>
      <vt:lpstr>9_Office Theme</vt:lpstr>
      <vt:lpstr>VaultVTI</vt:lpstr>
      <vt:lpstr>MinimalXOVTI</vt:lpstr>
      <vt:lpstr>SplashVTI</vt:lpstr>
      <vt:lpstr>office theme</vt:lpstr>
      <vt:lpstr>Acrobat Document</vt:lpstr>
      <vt:lpstr>SOMERSET PURPOSE</vt:lpstr>
      <vt:lpstr>PowerPoint Presentation</vt:lpstr>
      <vt:lpstr>Discipline</vt:lpstr>
      <vt:lpstr>Somerset College Prep Discipline Matrix</vt:lpstr>
      <vt:lpstr>PowerPoint Presentation</vt:lpstr>
      <vt:lpstr>Dress Code Violations (Do Not Wear)</vt:lpstr>
      <vt:lpstr>Dress Code Violations</vt:lpstr>
      <vt:lpstr>PowerPoint Presentation</vt:lpstr>
      <vt:lpstr>Dress Code (What can I wear)</vt:lpstr>
      <vt:lpstr>PowerPoint Presentation</vt:lpstr>
      <vt:lpstr>Tardy—being late to class.  Being tardy to periods 2, 3, or 4 is accompanied by a detention. Period 2, 3, 4 teachers write &amp; submit the detention. Being tardy to 1st period is a detention if you are a bus rider and your bus was on time.   Being tardy to 1st period and you are not a bus rider is a detention for every 3rd occurrence. </vt:lpstr>
      <vt:lpstr>Lanyards and IDs are a Mandatory Part of your uniform </vt:lpstr>
      <vt:lpstr>No Sports on Turf Afterschool without a Coach</vt:lpstr>
      <vt:lpstr>NO FOOD or drink  ON THE COURT </vt:lpstr>
      <vt:lpstr>PowerPoint Presentation</vt:lpstr>
      <vt:lpstr>NEW  Lunch Detention Procedure</vt:lpstr>
      <vt:lpstr>PowerPoint Presentation</vt:lpstr>
      <vt:lpstr>PowerPoint Presentation</vt:lpstr>
      <vt:lpstr>PowerPoint Presentation</vt:lpstr>
      <vt:lpstr>Gradventure Interest Meeting</vt:lpstr>
      <vt:lpstr>PowerPoint Presentation</vt:lpstr>
      <vt:lpstr>Win a yearbook by creating the cover(front and back) for this year's theme: Vinyl Rewind!</vt:lpstr>
      <vt:lpstr>PowerPoint Presentation</vt:lpstr>
      <vt:lpstr>PowerPoint Presentation</vt:lpstr>
      <vt:lpstr>DRAMA CLUB MEETING(S)!!!!</vt:lpstr>
      <vt:lpstr>CHANGES TO  CHESS CLUB!</vt:lpstr>
      <vt:lpstr>PowerPoint Presentation</vt:lpstr>
      <vt:lpstr>PowerPoint Presentation</vt:lpstr>
      <vt:lpstr>School Clubs</vt:lpstr>
      <vt:lpstr>Free Gradventure Shirts</vt:lpstr>
      <vt:lpstr>Interested in starting a school club?</vt:lpstr>
      <vt:lpstr>PowerPoint Presentation</vt:lpstr>
      <vt:lpstr>Somerset College Prep &amp;Public Wireless ACP Program    This document will also be in the front office for you to scan the QR code.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SOMERSET MISSION</dc:title>
  <dc:creator>Michael Kyryliw</dc:creator>
  <cp:lastModifiedBy>Michael Kyryliw</cp:lastModifiedBy>
  <cp:revision>10</cp:revision>
  <dcterms:created xsi:type="dcterms:W3CDTF">2018-11-26T04:56:53Z</dcterms:created>
  <dcterms:modified xsi:type="dcterms:W3CDTF">2025-01-15T17:41:24Z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0x01010030E1379591FBD94A944D270C68F36B51</vt:lpwstr>
  </property>
</Properties>
</file>